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268" r:id="rId3"/>
    <p:sldId id="258" r:id="rId4"/>
    <p:sldId id="265" r:id="rId5"/>
    <p:sldId id="267" r:id="rId6"/>
    <p:sldId id="266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thy Hartanto" initials="TH" lastIdx="1" clrIdx="0">
    <p:extLst>
      <p:ext uri="{19B8F6BF-5375-455C-9EA6-DF929625EA0E}">
        <p15:presenceInfo xmlns:p15="http://schemas.microsoft.com/office/powerpoint/2012/main" userId="af113123f9d181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3AF25-C164-4818-BAAF-8F4E177E6928}" v="184" dt="2020-10-11T12:28:00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y Hartanto" userId="af113123f9d181a2" providerId="LiveId" clId="{9C33AF25-C164-4818-BAAF-8F4E177E6928}"/>
    <pc:docChg chg="undo custSel mod addSld delSld modSld sldOrd modMainMaster">
      <pc:chgData name="Timothy Hartanto" userId="af113123f9d181a2" providerId="LiveId" clId="{9C33AF25-C164-4818-BAAF-8F4E177E6928}" dt="2020-10-11T12:28:00.600" v="883"/>
      <pc:docMkLst>
        <pc:docMk/>
      </pc:docMkLst>
      <pc:sldChg chg="addSp delSp modSp new mod modTransition setBg modAnim setClrOvrMap addCm delCm modNotesTx">
        <pc:chgData name="Timothy Hartanto" userId="af113123f9d181a2" providerId="LiveId" clId="{9C33AF25-C164-4818-BAAF-8F4E177E6928}" dt="2020-10-11T12:28:00.600" v="883"/>
        <pc:sldMkLst>
          <pc:docMk/>
          <pc:sldMk cId="1312678638" sldId="256"/>
        </pc:sldMkLst>
        <pc:spChg chg="mod">
          <ac:chgData name="Timothy Hartanto" userId="af113123f9d181a2" providerId="LiveId" clId="{9C33AF25-C164-4818-BAAF-8F4E177E6928}" dt="2020-10-10T12:20:59.498" v="549" actId="20577"/>
          <ac:spMkLst>
            <pc:docMk/>
            <pc:sldMk cId="1312678638" sldId="256"/>
            <ac:spMk id="2" creationId="{988C49E1-9D3F-4619-A4BE-49AAE3035BEC}"/>
          </ac:spMkLst>
        </pc:spChg>
        <pc:spChg chg="mod">
          <ac:chgData name="Timothy Hartanto" userId="af113123f9d181a2" providerId="LiveId" clId="{9C33AF25-C164-4818-BAAF-8F4E177E6928}" dt="2020-10-09T13:25:16.094" v="204" actId="113"/>
          <ac:spMkLst>
            <pc:docMk/>
            <pc:sldMk cId="1312678638" sldId="256"/>
            <ac:spMk id="3" creationId="{2A189221-F857-4F86-89E3-CB8E9161D670}"/>
          </ac:spMkLst>
        </pc:spChg>
        <pc:spChg chg="add">
          <ac:chgData name="Timothy Hartanto" userId="af113123f9d181a2" providerId="LiveId" clId="{9C33AF25-C164-4818-BAAF-8F4E177E6928}" dt="2020-10-09T13:23:48.085" v="48" actId="26606"/>
          <ac:spMkLst>
            <pc:docMk/>
            <pc:sldMk cId="1312678638" sldId="256"/>
            <ac:spMk id="10" creationId="{0671A8AE-40A1-4631-A6B8-581AFF065482}"/>
          </ac:spMkLst>
        </pc:spChg>
        <pc:spChg chg="add">
          <ac:chgData name="Timothy Hartanto" userId="af113123f9d181a2" providerId="LiveId" clId="{9C33AF25-C164-4818-BAAF-8F4E177E6928}" dt="2020-10-09T13:23:48.085" v="48" actId="26606"/>
          <ac:spMkLst>
            <pc:docMk/>
            <pc:sldMk cId="1312678638" sldId="256"/>
            <ac:spMk id="12" creationId="{AB58EF07-17C2-48CF-ABB0-EEF1F17CB8F0}"/>
          </ac:spMkLst>
        </pc:spChg>
        <pc:spChg chg="add">
          <ac:chgData name="Timothy Hartanto" userId="af113123f9d181a2" providerId="LiveId" clId="{9C33AF25-C164-4818-BAAF-8F4E177E6928}" dt="2020-10-09T13:23:48.085" v="48" actId="26606"/>
          <ac:spMkLst>
            <pc:docMk/>
            <pc:sldMk cId="1312678638" sldId="256"/>
            <ac:spMk id="14" creationId="{AF2F604E-43BE-4DC3-B983-E071523364F8}"/>
          </ac:spMkLst>
        </pc:spChg>
        <pc:spChg chg="add">
          <ac:chgData name="Timothy Hartanto" userId="af113123f9d181a2" providerId="LiveId" clId="{9C33AF25-C164-4818-BAAF-8F4E177E6928}" dt="2020-10-09T13:23:48.085" v="48" actId="26606"/>
          <ac:spMkLst>
            <pc:docMk/>
            <pc:sldMk cId="1312678638" sldId="256"/>
            <ac:spMk id="16" creationId="{08C9B587-E65E-4B52-B37C-ABEBB6E87928}"/>
          </ac:spMkLst>
        </pc:spChg>
        <pc:picChg chg="add del mod">
          <ac:chgData name="Timothy Hartanto" userId="af113123f9d181a2" providerId="LiveId" clId="{9C33AF25-C164-4818-BAAF-8F4E177E6928}" dt="2020-10-11T12:04:13.396" v="868"/>
          <ac:picMkLst>
            <pc:docMk/>
            <pc:sldMk cId="1312678638" sldId="256"/>
            <ac:picMk id="4" creationId="{0717D8C7-0D03-48F2-828E-3A83E62713AD}"/>
          </ac:picMkLst>
        </pc:picChg>
        <pc:picChg chg="add mod">
          <ac:chgData name="Timothy Hartanto" userId="af113123f9d181a2" providerId="LiveId" clId="{9C33AF25-C164-4818-BAAF-8F4E177E6928}" dt="2020-10-11T12:28:00.600" v="883"/>
          <ac:picMkLst>
            <pc:docMk/>
            <pc:sldMk cId="1312678638" sldId="256"/>
            <ac:picMk id="4" creationId="{0E719FC8-9D12-468C-B142-C5F93F828A8E}"/>
          </ac:picMkLst>
        </pc:picChg>
        <pc:picChg chg="add del mod">
          <ac:chgData name="Timothy Hartanto" userId="af113123f9d181a2" providerId="LiveId" clId="{9C33AF25-C164-4818-BAAF-8F4E177E6928}" dt="2020-10-11T05:44:22.252" v="582"/>
          <ac:picMkLst>
            <pc:docMk/>
            <pc:sldMk cId="1312678638" sldId="256"/>
            <ac:picMk id="4" creationId="{ADE0073D-E7F9-4AE9-89D6-A51CC8C46B58}"/>
          </ac:picMkLst>
        </pc:picChg>
        <pc:picChg chg="add del mod">
          <ac:chgData name="Timothy Hartanto" userId="af113123f9d181a2" providerId="LiveId" clId="{9C33AF25-C164-4818-BAAF-8F4E177E6928}" dt="2020-10-11T08:00:20.724" v="838"/>
          <ac:picMkLst>
            <pc:docMk/>
            <pc:sldMk cId="1312678638" sldId="256"/>
            <ac:picMk id="4" creationId="{CFA370DB-973F-4CD6-A5C9-7C15F8161C3A}"/>
          </ac:picMkLst>
        </pc:picChg>
        <pc:picChg chg="add mod ord">
          <ac:chgData name="Timothy Hartanto" userId="af113123f9d181a2" providerId="LiveId" clId="{9C33AF25-C164-4818-BAAF-8F4E177E6928}" dt="2020-10-09T13:24:25.358" v="96" actId="962"/>
          <ac:picMkLst>
            <pc:docMk/>
            <pc:sldMk cId="1312678638" sldId="256"/>
            <ac:picMk id="5" creationId="{9C7C042F-D66D-457D-B895-585E0494B7BA}"/>
          </ac:picMkLst>
        </pc:picChg>
        <pc:picChg chg="add del mod">
          <ac:chgData name="Timothy Hartanto" userId="af113123f9d181a2" providerId="LiveId" clId="{9C33AF25-C164-4818-BAAF-8F4E177E6928}" dt="2020-10-11T08:02:22.719" v="840"/>
          <ac:picMkLst>
            <pc:docMk/>
            <pc:sldMk cId="1312678638" sldId="256"/>
            <ac:picMk id="6" creationId="{58277F6A-A1AD-4268-B60E-9FC4C7D7EB06}"/>
          </ac:picMkLst>
        </pc:picChg>
        <pc:picChg chg="add del mod">
          <ac:chgData name="Timothy Hartanto" userId="af113123f9d181a2" providerId="LiveId" clId="{9C33AF25-C164-4818-BAAF-8F4E177E6928}" dt="2020-10-11T12:22:58.940" v="882"/>
          <ac:picMkLst>
            <pc:docMk/>
            <pc:sldMk cId="1312678638" sldId="256"/>
            <ac:picMk id="6" creationId="{D2ABB9BD-00D0-4CD9-BA78-5727CC91C228}"/>
          </ac:picMkLst>
        </pc:picChg>
        <pc:picChg chg="add del mod">
          <ac:chgData name="Timothy Hartanto" userId="af113123f9d181a2" providerId="LiveId" clId="{9C33AF25-C164-4818-BAAF-8F4E177E6928}" dt="2020-10-11T05:54:37.549" v="584"/>
          <ac:picMkLst>
            <pc:docMk/>
            <pc:sldMk cId="1312678638" sldId="256"/>
            <ac:picMk id="6" creationId="{DF190A91-9FD5-4A82-A9F2-8A4A8DFDBD8B}"/>
          </ac:picMkLst>
        </pc:picChg>
        <pc:picChg chg="add del mod">
          <ac:chgData name="Timothy Hartanto" userId="af113123f9d181a2" providerId="LiveId" clId="{9C33AF25-C164-4818-BAAF-8F4E177E6928}" dt="2020-10-11T07:04:20.064" v="813"/>
          <ac:picMkLst>
            <pc:docMk/>
            <pc:sldMk cId="1312678638" sldId="256"/>
            <ac:picMk id="7" creationId="{37198241-9A81-4547-A3D2-9BC90348B94B}"/>
          </ac:picMkLst>
        </pc:picChg>
        <pc:picChg chg="add del mod">
          <ac:chgData name="Timothy Hartanto" userId="af113123f9d181a2" providerId="LiveId" clId="{9C33AF25-C164-4818-BAAF-8F4E177E6928}" dt="2020-10-11T07:58:08.514" v="832"/>
          <ac:picMkLst>
            <pc:docMk/>
            <pc:sldMk cId="1312678638" sldId="256"/>
            <ac:picMk id="8" creationId="{6C56E5E3-4789-4796-BAD6-5960CD365040}"/>
          </ac:picMkLst>
        </pc:picChg>
      </pc:sldChg>
      <pc:sldChg chg="addSp modSp del mod setBg">
        <pc:chgData name="Timothy Hartanto" userId="af113123f9d181a2" providerId="LiveId" clId="{9C33AF25-C164-4818-BAAF-8F4E177E6928}" dt="2020-10-09T13:23:07.120" v="32" actId="47"/>
        <pc:sldMkLst>
          <pc:docMk/>
          <pc:sldMk cId="3041728653" sldId="256"/>
        </pc:sldMkLst>
        <pc:spChg chg="mod">
          <ac:chgData name="Timothy Hartanto" userId="af113123f9d181a2" providerId="LiveId" clId="{9C33AF25-C164-4818-BAAF-8F4E177E6928}" dt="2020-10-09T13:21:54.295" v="18" actId="26606"/>
          <ac:spMkLst>
            <pc:docMk/>
            <pc:sldMk cId="3041728653" sldId="256"/>
            <ac:spMk id="2" creationId="{EB36F7BE-4EC4-4894-9134-3E34E47916FC}"/>
          </ac:spMkLst>
        </pc:spChg>
        <pc:spChg chg="mod">
          <ac:chgData name="Timothy Hartanto" userId="af113123f9d181a2" providerId="LiveId" clId="{9C33AF25-C164-4818-BAAF-8F4E177E6928}" dt="2020-10-09T13:21:54.295" v="18" actId="26606"/>
          <ac:spMkLst>
            <pc:docMk/>
            <pc:sldMk cId="3041728653" sldId="256"/>
            <ac:spMk id="3" creationId="{99B763EA-06F9-47A8-A1AD-F1A65C77C986}"/>
          </ac:spMkLst>
        </pc:spChg>
        <pc:spChg chg="add">
          <ac:chgData name="Timothy Hartanto" userId="af113123f9d181a2" providerId="LiveId" clId="{9C33AF25-C164-4818-BAAF-8F4E177E6928}" dt="2020-10-09T13:21:54.295" v="18" actId="26606"/>
          <ac:spMkLst>
            <pc:docMk/>
            <pc:sldMk cId="3041728653" sldId="256"/>
            <ac:spMk id="9" creationId="{5EF08599-3FED-4288-A20D-E7BCAC3B8E26}"/>
          </ac:spMkLst>
        </pc:spChg>
        <pc:spChg chg="add">
          <ac:chgData name="Timothy Hartanto" userId="af113123f9d181a2" providerId="LiveId" clId="{9C33AF25-C164-4818-BAAF-8F4E177E6928}" dt="2020-10-09T13:21:54.295" v="18" actId="26606"/>
          <ac:spMkLst>
            <pc:docMk/>
            <pc:sldMk cId="3041728653" sldId="256"/>
            <ac:spMk id="11" creationId="{C884A6B2-90E9-4BDB-8503-71AC02D3956A}"/>
          </ac:spMkLst>
        </pc:spChg>
        <pc:grpChg chg="add">
          <ac:chgData name="Timothy Hartanto" userId="af113123f9d181a2" providerId="LiveId" clId="{9C33AF25-C164-4818-BAAF-8F4E177E6928}" dt="2020-10-09T13:21:54.295" v="18" actId="26606"/>
          <ac:grpSpMkLst>
            <pc:docMk/>
            <pc:sldMk cId="3041728653" sldId="256"/>
            <ac:grpSpMk id="13" creationId="{E9046BC8-D404-4E7D-9202-A07F3FDD3823}"/>
          </ac:grpSpMkLst>
        </pc:grpChg>
        <pc:picChg chg="add mod ord">
          <ac:chgData name="Timothy Hartanto" userId="af113123f9d181a2" providerId="LiveId" clId="{9C33AF25-C164-4818-BAAF-8F4E177E6928}" dt="2020-10-09T13:21:54.295" v="18" actId="26606"/>
          <ac:picMkLst>
            <pc:docMk/>
            <pc:sldMk cId="3041728653" sldId="256"/>
            <ac:picMk id="4" creationId="{E9EE563F-8016-4884-8D63-CD2F43DAE2C9}"/>
          </ac:picMkLst>
        </pc:picChg>
      </pc:sldChg>
      <pc:sldChg chg="addSp delSp modSp new del mod modTransition modClrScheme chgLayout">
        <pc:chgData name="Timothy Hartanto" userId="af113123f9d181a2" providerId="LiveId" clId="{9C33AF25-C164-4818-BAAF-8F4E177E6928}" dt="2020-10-10T08:00:24.726" v="486" actId="47"/>
        <pc:sldMkLst>
          <pc:docMk/>
          <pc:sldMk cId="1486150978" sldId="257"/>
        </pc:sldMkLst>
        <pc:spChg chg="del">
          <ac:chgData name="Timothy Hartanto" userId="af113123f9d181a2" providerId="LiveId" clId="{9C33AF25-C164-4818-BAAF-8F4E177E6928}" dt="2020-10-09T13:25:39.774" v="212" actId="700"/>
          <ac:spMkLst>
            <pc:docMk/>
            <pc:sldMk cId="1486150978" sldId="257"/>
            <ac:spMk id="2" creationId="{F2789821-339E-4C76-898C-A798BF83E876}"/>
          </ac:spMkLst>
        </pc:spChg>
        <pc:spChg chg="del">
          <ac:chgData name="Timothy Hartanto" userId="af113123f9d181a2" providerId="LiveId" clId="{9C33AF25-C164-4818-BAAF-8F4E177E6928}" dt="2020-10-09T13:25:39.774" v="212" actId="700"/>
          <ac:spMkLst>
            <pc:docMk/>
            <pc:sldMk cId="1486150978" sldId="257"/>
            <ac:spMk id="3" creationId="{68BB0B28-B64D-4F87-8A8C-EDDECE7821B1}"/>
          </ac:spMkLst>
        </pc:spChg>
        <pc:graphicFrameChg chg="add del mod modGraphic">
          <ac:chgData name="Timothy Hartanto" userId="af113123f9d181a2" providerId="LiveId" clId="{9C33AF25-C164-4818-BAAF-8F4E177E6928}" dt="2020-10-09T15:30:37.666" v="379" actId="478"/>
          <ac:graphicFrameMkLst>
            <pc:docMk/>
            <pc:sldMk cId="1486150978" sldId="257"/>
            <ac:graphicFrameMk id="12" creationId="{546983ED-E931-47DF-80AC-BD135B419AA9}"/>
          </ac:graphicFrameMkLst>
        </pc:graphicFrameChg>
        <pc:picChg chg="add del mod">
          <ac:chgData name="Timothy Hartanto" userId="af113123f9d181a2" providerId="LiveId" clId="{9C33AF25-C164-4818-BAAF-8F4E177E6928}" dt="2020-10-09T15:28:10.854" v="286" actId="478"/>
          <ac:picMkLst>
            <pc:docMk/>
            <pc:sldMk cId="1486150978" sldId="257"/>
            <ac:picMk id="3" creationId="{0B1A007B-012B-43D0-9F6A-31EC4911289F}"/>
          </ac:picMkLst>
        </pc:picChg>
        <pc:picChg chg="add mod">
          <ac:chgData name="Timothy Hartanto" userId="af113123f9d181a2" providerId="LiveId" clId="{9C33AF25-C164-4818-BAAF-8F4E177E6928}" dt="2020-10-09T15:38:18.938" v="455" actId="29295"/>
          <ac:picMkLst>
            <pc:docMk/>
            <pc:sldMk cId="1486150978" sldId="257"/>
            <ac:picMk id="5" creationId="{5E8E73DD-84F2-43F1-984A-F85E2D4EA177}"/>
          </ac:picMkLst>
        </pc:picChg>
        <pc:picChg chg="add del mod">
          <ac:chgData name="Timothy Hartanto" userId="af113123f9d181a2" providerId="LiveId" clId="{9C33AF25-C164-4818-BAAF-8F4E177E6928}" dt="2020-10-09T15:28:10.854" v="286" actId="478"/>
          <ac:picMkLst>
            <pc:docMk/>
            <pc:sldMk cId="1486150978" sldId="257"/>
            <ac:picMk id="6" creationId="{D38589BB-DA8F-4721-9D5B-49EE0EBF262C}"/>
          </ac:picMkLst>
        </pc:picChg>
        <pc:picChg chg="add del mod modCrop">
          <ac:chgData name="Timothy Hartanto" userId="af113123f9d181a2" providerId="LiveId" clId="{9C33AF25-C164-4818-BAAF-8F4E177E6928}" dt="2020-10-09T15:27:38.089" v="275" actId="21"/>
          <ac:picMkLst>
            <pc:docMk/>
            <pc:sldMk cId="1486150978" sldId="257"/>
            <ac:picMk id="7" creationId="{B8607F8E-B5F1-4E2F-9E20-52519543064F}"/>
          </ac:picMkLst>
        </pc:picChg>
        <pc:picChg chg="add del mod">
          <ac:chgData name="Timothy Hartanto" userId="af113123f9d181a2" providerId="LiveId" clId="{9C33AF25-C164-4818-BAAF-8F4E177E6928}" dt="2020-10-09T15:28:10.854" v="286" actId="478"/>
          <ac:picMkLst>
            <pc:docMk/>
            <pc:sldMk cId="1486150978" sldId="257"/>
            <ac:picMk id="9" creationId="{B6551414-0384-42E5-AF1B-C983DEE57DB9}"/>
          </ac:picMkLst>
        </pc:picChg>
        <pc:picChg chg="add del mod">
          <ac:chgData name="Timothy Hartanto" userId="af113123f9d181a2" providerId="LiveId" clId="{9C33AF25-C164-4818-BAAF-8F4E177E6928}" dt="2020-10-09T15:28:10.854" v="286" actId="478"/>
          <ac:picMkLst>
            <pc:docMk/>
            <pc:sldMk cId="1486150978" sldId="257"/>
            <ac:picMk id="11" creationId="{A5FB8D6C-6C7B-4893-9471-AC70B6C7E10F}"/>
          </ac:picMkLst>
        </pc:picChg>
        <pc:picChg chg="add mod">
          <ac:chgData name="Timothy Hartanto" userId="af113123f9d181a2" providerId="LiveId" clId="{9C33AF25-C164-4818-BAAF-8F4E177E6928}" dt="2020-10-09T15:31:01.179" v="384" actId="1076"/>
          <ac:picMkLst>
            <pc:docMk/>
            <pc:sldMk cId="1486150978" sldId="257"/>
            <ac:picMk id="14" creationId="{9F416CFF-6C07-4305-8EBE-D950C5A83A1E}"/>
          </ac:picMkLst>
        </pc:picChg>
      </pc:sldChg>
      <pc:sldChg chg="addSp delSp modSp del mod delDesignElem chgLayout">
        <pc:chgData name="Timothy Hartanto" userId="af113123f9d181a2" providerId="LiveId" clId="{9C33AF25-C164-4818-BAAF-8F4E177E6928}" dt="2020-10-09T13:23:07.350" v="33" actId="47"/>
        <pc:sldMkLst>
          <pc:docMk/>
          <pc:sldMk cId="1952682253" sldId="257"/>
        </pc:sldMkLst>
        <pc:spChg chg="add del mod ord">
          <ac:chgData name="Timothy Hartanto" userId="af113123f9d181a2" providerId="LiveId" clId="{9C33AF25-C164-4818-BAAF-8F4E177E6928}" dt="2020-10-09T13:19:53.309" v="7" actId="700"/>
          <ac:spMkLst>
            <pc:docMk/>
            <pc:sldMk cId="1952682253" sldId="257"/>
            <ac:spMk id="7" creationId="{997CC4FF-33F4-481E-9113-49584DA295D2}"/>
          </ac:spMkLst>
        </pc:spChg>
        <pc:spChg chg="add del">
          <ac:chgData name="Timothy Hartanto" userId="af113123f9d181a2" providerId="LiveId" clId="{9C33AF25-C164-4818-BAAF-8F4E177E6928}" dt="2020-10-09T13:19:53.309" v="7" actId="700"/>
          <ac:spMkLst>
            <pc:docMk/>
            <pc:sldMk cId="1952682253" sldId="257"/>
            <ac:spMk id="26" creationId="{084966D2-3C9B-4F47-8231-1DEC33D3BDFE}"/>
          </ac:spMkLst>
        </pc:spChg>
        <pc:spChg chg="add del">
          <ac:chgData name="Timothy Hartanto" userId="af113123f9d181a2" providerId="LiveId" clId="{9C33AF25-C164-4818-BAAF-8F4E177E6928}" dt="2020-10-09T13:19:52.725" v="6" actId="26606"/>
          <ac:spMkLst>
            <pc:docMk/>
            <pc:sldMk cId="1952682253" sldId="257"/>
            <ac:spMk id="28" creationId="{084966D2-3C9B-4F47-8231-1DEC33D3BDFE}"/>
          </ac:spMkLst>
        </pc:spChg>
        <pc:grpChg chg="add del">
          <ac:chgData name="Timothy Hartanto" userId="af113123f9d181a2" providerId="LiveId" clId="{9C33AF25-C164-4818-BAAF-8F4E177E6928}" dt="2020-10-09T13:19:52.725" v="6" actId="26606"/>
          <ac:grpSpMkLst>
            <pc:docMk/>
            <pc:sldMk cId="1952682253" sldId="257"/>
            <ac:grpSpMk id="9" creationId="{089D35B1-0ED5-4358-8CAE-A9E49412AAA1}"/>
          </ac:grpSpMkLst>
        </pc:grpChg>
        <pc:grpChg chg="add del">
          <ac:chgData name="Timothy Hartanto" userId="af113123f9d181a2" providerId="LiveId" clId="{9C33AF25-C164-4818-BAAF-8F4E177E6928}" dt="2020-10-09T13:19:53.309" v="7" actId="700"/>
          <ac:grpSpMkLst>
            <pc:docMk/>
            <pc:sldMk cId="1952682253" sldId="257"/>
            <ac:grpSpMk id="10" creationId="{089D35B1-0ED5-4358-8CAE-A9E49412AAA1}"/>
          </ac:grpSpMkLst>
        </pc:grpChg>
        <pc:grpChg chg="add del">
          <ac:chgData name="Timothy Hartanto" userId="af113123f9d181a2" providerId="LiveId" clId="{9C33AF25-C164-4818-BAAF-8F4E177E6928}" dt="2020-10-09T13:19:53.309" v="7" actId="700"/>
          <ac:grpSpMkLst>
            <pc:docMk/>
            <pc:sldMk cId="1952682253" sldId="257"/>
            <ac:grpSpMk id="18" creationId="{DD65B30C-427F-449E-B039-E288E85D8AFA}"/>
          </ac:grpSpMkLst>
        </pc:grpChg>
        <pc:grpChg chg="add del">
          <ac:chgData name="Timothy Hartanto" userId="af113123f9d181a2" providerId="LiveId" clId="{9C33AF25-C164-4818-BAAF-8F4E177E6928}" dt="2020-10-09T13:19:52.725" v="6" actId="26606"/>
          <ac:grpSpMkLst>
            <pc:docMk/>
            <pc:sldMk cId="1952682253" sldId="257"/>
            <ac:grpSpMk id="33" creationId="{DD65B30C-427F-449E-B039-E288E85D8AFA}"/>
          </ac:grpSpMkLst>
        </pc:grpChg>
        <pc:picChg chg="mod ord">
          <ac:chgData name="Timothy Hartanto" userId="af113123f9d181a2" providerId="LiveId" clId="{9C33AF25-C164-4818-BAAF-8F4E177E6928}" dt="2020-10-09T13:19:53.309" v="7" actId="700"/>
          <ac:picMkLst>
            <pc:docMk/>
            <pc:sldMk cId="1952682253" sldId="257"/>
            <ac:picMk id="5" creationId="{60CDD662-A361-4BAE-BC09-4B36CBAA672C}"/>
          </ac:picMkLst>
        </pc:picChg>
        <pc:picChg chg="add mod ord">
          <ac:chgData name="Timothy Hartanto" userId="af113123f9d181a2" providerId="LiveId" clId="{9C33AF25-C164-4818-BAAF-8F4E177E6928}" dt="2020-10-09T13:22:35.821" v="23" actId="14100"/>
          <ac:picMkLst>
            <pc:docMk/>
            <pc:sldMk cId="1952682253" sldId="257"/>
            <ac:picMk id="39" creationId="{1577AD2D-EDD9-4C8C-83E3-AA66B3F91AF5}"/>
          </ac:picMkLst>
        </pc:picChg>
        <pc:inkChg chg="add del">
          <ac:chgData name="Timothy Hartanto" userId="af113123f9d181a2" providerId="LiveId" clId="{9C33AF25-C164-4818-BAAF-8F4E177E6928}" dt="2020-10-09T13:19:16.882" v="1" actId="478"/>
          <ac:inkMkLst>
            <pc:docMk/>
            <pc:sldMk cId="1952682253" sldId="257"/>
            <ac:inkMk id="6" creationId="{7520685F-058D-4647-A889-B3FAAD860480}"/>
          </ac:inkMkLst>
        </pc:inkChg>
      </pc:sldChg>
      <pc:sldChg chg="delSp add del setBg delDesignElem">
        <pc:chgData name="Timothy Hartanto" userId="af113123f9d181a2" providerId="LiveId" clId="{9C33AF25-C164-4818-BAAF-8F4E177E6928}" dt="2020-10-09T13:25:29.427" v="209" actId="47"/>
        <pc:sldMkLst>
          <pc:docMk/>
          <pc:sldMk cId="3065957562" sldId="257"/>
        </pc:sldMkLst>
        <pc:spChg chg="del">
          <ac:chgData name="Timothy Hartanto" userId="af113123f9d181a2" providerId="LiveId" clId="{9C33AF25-C164-4818-BAAF-8F4E177E6928}" dt="2020-10-09T13:25:25.543" v="206"/>
          <ac:spMkLst>
            <pc:docMk/>
            <pc:sldMk cId="3065957562" sldId="257"/>
            <ac:spMk id="10" creationId="{0671A8AE-40A1-4631-A6B8-581AFF065482}"/>
          </ac:spMkLst>
        </pc:spChg>
        <pc:spChg chg="del">
          <ac:chgData name="Timothy Hartanto" userId="af113123f9d181a2" providerId="LiveId" clId="{9C33AF25-C164-4818-BAAF-8F4E177E6928}" dt="2020-10-09T13:25:25.543" v="206"/>
          <ac:spMkLst>
            <pc:docMk/>
            <pc:sldMk cId="3065957562" sldId="257"/>
            <ac:spMk id="12" creationId="{AB58EF07-17C2-48CF-ABB0-EEF1F17CB8F0}"/>
          </ac:spMkLst>
        </pc:spChg>
        <pc:spChg chg="del">
          <ac:chgData name="Timothy Hartanto" userId="af113123f9d181a2" providerId="LiveId" clId="{9C33AF25-C164-4818-BAAF-8F4E177E6928}" dt="2020-10-09T13:25:25.543" v="206"/>
          <ac:spMkLst>
            <pc:docMk/>
            <pc:sldMk cId="3065957562" sldId="257"/>
            <ac:spMk id="14" creationId="{AF2F604E-43BE-4DC3-B983-E071523364F8}"/>
          </ac:spMkLst>
        </pc:spChg>
        <pc:spChg chg="del">
          <ac:chgData name="Timothy Hartanto" userId="af113123f9d181a2" providerId="LiveId" clId="{9C33AF25-C164-4818-BAAF-8F4E177E6928}" dt="2020-10-09T13:25:25.543" v="206"/>
          <ac:spMkLst>
            <pc:docMk/>
            <pc:sldMk cId="3065957562" sldId="257"/>
            <ac:spMk id="16" creationId="{08C9B587-E65E-4B52-B37C-ABEBB6E87928}"/>
          </ac:spMkLst>
        </pc:spChg>
      </pc:sldChg>
      <pc:sldChg chg="delSp add del setBg delDesignElem">
        <pc:chgData name="Timothy Hartanto" userId="af113123f9d181a2" providerId="LiveId" clId="{9C33AF25-C164-4818-BAAF-8F4E177E6928}" dt="2020-10-09T13:25:30.045" v="210" actId="47"/>
        <pc:sldMkLst>
          <pc:docMk/>
          <pc:sldMk cId="241840905" sldId="258"/>
        </pc:sldMkLst>
        <pc:spChg chg="del">
          <ac:chgData name="Timothy Hartanto" userId="af113123f9d181a2" providerId="LiveId" clId="{9C33AF25-C164-4818-BAAF-8F4E177E6928}" dt="2020-10-09T13:25:27.226" v="208"/>
          <ac:spMkLst>
            <pc:docMk/>
            <pc:sldMk cId="241840905" sldId="258"/>
            <ac:spMk id="10" creationId="{0671A8AE-40A1-4631-A6B8-581AFF065482}"/>
          </ac:spMkLst>
        </pc:spChg>
        <pc:spChg chg="del">
          <ac:chgData name="Timothy Hartanto" userId="af113123f9d181a2" providerId="LiveId" clId="{9C33AF25-C164-4818-BAAF-8F4E177E6928}" dt="2020-10-09T13:25:27.226" v="208"/>
          <ac:spMkLst>
            <pc:docMk/>
            <pc:sldMk cId="241840905" sldId="258"/>
            <ac:spMk id="12" creationId="{AB58EF07-17C2-48CF-ABB0-EEF1F17CB8F0}"/>
          </ac:spMkLst>
        </pc:spChg>
        <pc:spChg chg="del">
          <ac:chgData name="Timothy Hartanto" userId="af113123f9d181a2" providerId="LiveId" clId="{9C33AF25-C164-4818-BAAF-8F4E177E6928}" dt="2020-10-09T13:25:27.226" v="208"/>
          <ac:spMkLst>
            <pc:docMk/>
            <pc:sldMk cId="241840905" sldId="258"/>
            <ac:spMk id="14" creationId="{AF2F604E-43BE-4DC3-B983-E071523364F8}"/>
          </ac:spMkLst>
        </pc:spChg>
        <pc:spChg chg="del">
          <ac:chgData name="Timothy Hartanto" userId="af113123f9d181a2" providerId="LiveId" clId="{9C33AF25-C164-4818-BAAF-8F4E177E6928}" dt="2020-10-09T13:25:27.226" v="208"/>
          <ac:spMkLst>
            <pc:docMk/>
            <pc:sldMk cId="241840905" sldId="258"/>
            <ac:spMk id="16" creationId="{08C9B587-E65E-4B52-B37C-ABEBB6E87928}"/>
          </ac:spMkLst>
        </pc:spChg>
      </pc:sldChg>
      <pc:sldChg chg="addSp delSp modSp add mod ord modTransition modAnim">
        <pc:chgData name="Timothy Hartanto" userId="af113123f9d181a2" providerId="LiveId" clId="{9C33AF25-C164-4818-BAAF-8F4E177E6928}" dt="2020-10-11T12:28:00.600" v="883"/>
        <pc:sldMkLst>
          <pc:docMk/>
          <pc:sldMk cId="1131108471" sldId="258"/>
        </pc:sldMkLst>
        <pc:picChg chg="add del mod">
          <ac:chgData name="Timothy Hartanto" userId="af113123f9d181a2" providerId="LiveId" clId="{9C33AF25-C164-4818-BAAF-8F4E177E6928}" dt="2020-10-11T08:02:22.719" v="840"/>
          <ac:picMkLst>
            <pc:docMk/>
            <pc:sldMk cId="1131108471" sldId="258"/>
            <ac:picMk id="2" creationId="{31A50784-405F-46CE-B43A-74FAAF04273E}"/>
          </ac:picMkLst>
        </pc:picChg>
        <pc:picChg chg="add del">
          <ac:chgData name="Timothy Hartanto" userId="af113123f9d181a2" providerId="LiveId" clId="{9C33AF25-C164-4818-BAAF-8F4E177E6928}" dt="2020-10-10T08:00:27.014" v="487" actId="478"/>
          <ac:picMkLst>
            <pc:docMk/>
            <pc:sldMk cId="1131108471" sldId="258"/>
            <ac:picMk id="2" creationId="{E2D8D132-FAB8-4C3E-85C4-8042B9EAFAD0}"/>
          </ac:picMkLst>
        </pc:picChg>
        <pc:picChg chg="add del mod">
          <ac:chgData name="Timothy Hartanto" userId="af113123f9d181a2" providerId="LiveId" clId="{9C33AF25-C164-4818-BAAF-8F4E177E6928}" dt="2020-10-11T05:44:22.252" v="582"/>
          <ac:picMkLst>
            <pc:docMk/>
            <pc:sldMk cId="1131108471" sldId="258"/>
            <ac:picMk id="2" creationId="{E69E0340-1194-475C-A632-61367599A7B2}"/>
          </ac:picMkLst>
        </pc:picChg>
        <pc:picChg chg="add mod">
          <ac:chgData name="Timothy Hartanto" userId="af113123f9d181a2" providerId="LiveId" clId="{9C33AF25-C164-4818-BAAF-8F4E177E6928}" dt="2020-10-11T12:28:00.600" v="883"/>
          <ac:picMkLst>
            <pc:docMk/>
            <pc:sldMk cId="1131108471" sldId="258"/>
            <ac:picMk id="2" creationId="{FBFA6557-EE36-41A3-B376-AD90B0B5356F}"/>
          </ac:picMkLst>
        </pc:picChg>
        <pc:picChg chg="add del mod">
          <ac:chgData name="Timothy Hartanto" userId="af113123f9d181a2" providerId="LiveId" clId="{9C33AF25-C164-4818-BAAF-8F4E177E6928}" dt="2020-10-11T12:04:13.396" v="868"/>
          <ac:picMkLst>
            <pc:docMk/>
            <pc:sldMk cId="1131108471" sldId="258"/>
            <ac:picMk id="2" creationId="{FFCFC529-9041-4918-B1FE-2E288304AF2D}"/>
          </ac:picMkLst>
        </pc:picChg>
        <pc:picChg chg="add del mod">
          <ac:chgData name="Timothy Hartanto" userId="af113123f9d181a2" providerId="LiveId" clId="{9C33AF25-C164-4818-BAAF-8F4E177E6928}" dt="2020-10-11T12:22:58.940" v="882"/>
          <ac:picMkLst>
            <pc:docMk/>
            <pc:sldMk cId="1131108471" sldId="258"/>
            <ac:picMk id="3" creationId="{71A08D26-09CD-4928-936B-31AF39A0D9E0}"/>
          </ac:picMkLst>
        </pc:picChg>
        <pc:picChg chg="add del mod modCrop">
          <ac:chgData name="Timothy Hartanto" userId="af113123f9d181a2" providerId="LiveId" clId="{9C33AF25-C164-4818-BAAF-8F4E177E6928}" dt="2020-10-11T05:56:58.703" v="587" actId="478"/>
          <ac:picMkLst>
            <pc:docMk/>
            <pc:sldMk cId="1131108471" sldId="258"/>
            <ac:picMk id="4" creationId="{E79545A6-117E-4D57-A9F4-ADFF5B96F1C0}"/>
          </ac:picMkLst>
        </pc:picChg>
        <pc:picChg chg="mod">
          <ac:chgData name="Timothy Hartanto" userId="af113123f9d181a2" providerId="LiveId" clId="{9C33AF25-C164-4818-BAAF-8F4E177E6928}" dt="2020-10-09T15:38:32.898" v="456" actId="29295"/>
          <ac:picMkLst>
            <pc:docMk/>
            <pc:sldMk cId="1131108471" sldId="258"/>
            <ac:picMk id="5" creationId="{5E8E73DD-84F2-43F1-984A-F85E2D4EA177}"/>
          </ac:picMkLst>
        </pc:picChg>
        <pc:picChg chg="add mod modCrop">
          <ac:chgData name="Timothy Hartanto" userId="af113123f9d181a2" providerId="LiveId" clId="{9C33AF25-C164-4818-BAAF-8F4E177E6928}" dt="2020-10-11T05:59:22.031" v="596" actId="1076"/>
          <ac:picMkLst>
            <pc:docMk/>
            <pc:sldMk cId="1131108471" sldId="258"/>
            <ac:picMk id="6" creationId="{9C0C4597-180C-4970-B0D4-970AC69223AE}"/>
          </ac:picMkLst>
        </pc:picChg>
        <pc:picChg chg="del">
          <ac:chgData name="Timothy Hartanto" userId="af113123f9d181a2" providerId="LiveId" clId="{9C33AF25-C164-4818-BAAF-8F4E177E6928}" dt="2020-10-09T13:30:11.309" v="238" actId="478"/>
          <ac:picMkLst>
            <pc:docMk/>
            <pc:sldMk cId="1131108471" sldId="258"/>
            <ac:picMk id="7" creationId="{B8607F8E-B5F1-4E2F-9E20-52519543064F}"/>
          </ac:picMkLst>
        </pc:picChg>
        <pc:picChg chg="add del mod">
          <ac:chgData name="Timothy Hartanto" userId="af113123f9d181a2" providerId="LiveId" clId="{9C33AF25-C164-4818-BAAF-8F4E177E6928}" dt="2020-10-11T07:58:08.514" v="832"/>
          <ac:picMkLst>
            <pc:docMk/>
            <pc:sldMk cId="1131108471" sldId="258"/>
            <ac:picMk id="8" creationId="{8D161BC2-9671-406B-BE08-6B91061271FC}"/>
          </ac:picMkLst>
        </pc:picChg>
        <pc:inkChg chg="add del">
          <ac:chgData name="Timothy Hartanto" userId="af113123f9d181a2" providerId="LiveId" clId="{9C33AF25-C164-4818-BAAF-8F4E177E6928}" dt="2020-10-11T07:02:28.581" v="809" actId="478"/>
          <ac:inkMkLst>
            <pc:docMk/>
            <pc:sldMk cId="1131108471" sldId="258"/>
            <ac:inkMk id="7" creationId="{5FDEEBEB-A199-4F7C-8403-8428DA9BBA03}"/>
          </ac:inkMkLst>
        </pc:inkChg>
      </pc:sldChg>
      <pc:sldChg chg="delSp add del setBg delDesignElem">
        <pc:chgData name="Timothy Hartanto" userId="af113123f9d181a2" providerId="LiveId" clId="{9C33AF25-C164-4818-BAAF-8F4E177E6928}" dt="2020-10-09T13:30:07.070" v="236" actId="47"/>
        <pc:sldMkLst>
          <pc:docMk/>
          <pc:sldMk cId="1165646322" sldId="258"/>
        </pc:sldMkLst>
        <pc:spChg chg="del">
          <ac:chgData name="Timothy Hartanto" userId="af113123f9d181a2" providerId="LiveId" clId="{9C33AF25-C164-4818-BAAF-8F4E177E6928}" dt="2020-10-09T13:30:03.110" v="235"/>
          <ac:spMkLst>
            <pc:docMk/>
            <pc:sldMk cId="1165646322" sldId="258"/>
            <ac:spMk id="10" creationId="{0671A8AE-40A1-4631-A6B8-581AFF065482}"/>
          </ac:spMkLst>
        </pc:spChg>
        <pc:spChg chg="del">
          <ac:chgData name="Timothy Hartanto" userId="af113123f9d181a2" providerId="LiveId" clId="{9C33AF25-C164-4818-BAAF-8F4E177E6928}" dt="2020-10-09T13:30:03.110" v="235"/>
          <ac:spMkLst>
            <pc:docMk/>
            <pc:sldMk cId="1165646322" sldId="258"/>
            <ac:spMk id="12" creationId="{AB58EF07-17C2-48CF-ABB0-EEF1F17CB8F0}"/>
          </ac:spMkLst>
        </pc:spChg>
        <pc:spChg chg="del">
          <ac:chgData name="Timothy Hartanto" userId="af113123f9d181a2" providerId="LiveId" clId="{9C33AF25-C164-4818-BAAF-8F4E177E6928}" dt="2020-10-09T13:30:03.110" v="235"/>
          <ac:spMkLst>
            <pc:docMk/>
            <pc:sldMk cId="1165646322" sldId="258"/>
            <ac:spMk id="14" creationId="{AF2F604E-43BE-4DC3-B983-E071523364F8}"/>
          </ac:spMkLst>
        </pc:spChg>
        <pc:spChg chg="del">
          <ac:chgData name="Timothy Hartanto" userId="af113123f9d181a2" providerId="LiveId" clId="{9C33AF25-C164-4818-BAAF-8F4E177E6928}" dt="2020-10-09T13:30:03.110" v="235"/>
          <ac:spMkLst>
            <pc:docMk/>
            <pc:sldMk cId="1165646322" sldId="258"/>
            <ac:spMk id="16" creationId="{08C9B587-E65E-4B52-B37C-ABEBB6E87928}"/>
          </ac:spMkLst>
        </pc:spChg>
      </pc:sldChg>
      <pc:sldChg chg="new del">
        <pc:chgData name="Timothy Hartanto" userId="af113123f9d181a2" providerId="LiveId" clId="{9C33AF25-C164-4818-BAAF-8F4E177E6928}" dt="2020-10-09T13:23:08.291" v="38" actId="47"/>
        <pc:sldMkLst>
          <pc:docMk/>
          <pc:sldMk cId="2327481302" sldId="258"/>
        </pc:sldMkLst>
      </pc:sldChg>
      <pc:sldChg chg="new del">
        <pc:chgData name="Timothy Hartanto" userId="af113123f9d181a2" providerId="LiveId" clId="{9C33AF25-C164-4818-BAAF-8F4E177E6928}" dt="2020-10-09T13:23:08.483" v="39" actId="47"/>
        <pc:sldMkLst>
          <pc:docMk/>
          <pc:sldMk cId="957221542" sldId="259"/>
        </pc:sldMkLst>
      </pc:sldChg>
      <pc:sldChg chg="addSp delSp modSp add del mod modTransition">
        <pc:chgData name="Timothy Hartanto" userId="af113123f9d181a2" providerId="LiveId" clId="{9C33AF25-C164-4818-BAAF-8F4E177E6928}" dt="2020-10-09T15:36:12.430" v="448" actId="2696"/>
        <pc:sldMkLst>
          <pc:docMk/>
          <pc:sldMk cId="3202630938" sldId="259"/>
        </pc:sldMkLst>
        <pc:picChg chg="add del mod">
          <ac:chgData name="Timothy Hartanto" userId="af113123f9d181a2" providerId="LiveId" clId="{9C33AF25-C164-4818-BAAF-8F4E177E6928}" dt="2020-10-09T15:32:52.006" v="418" actId="478"/>
          <ac:picMkLst>
            <pc:docMk/>
            <pc:sldMk cId="3202630938" sldId="259"/>
            <ac:picMk id="3" creationId="{6B616520-B5AD-43A0-B5C7-0AB6F994283D}"/>
          </ac:picMkLst>
        </pc:picChg>
        <pc:picChg chg="add del mod">
          <ac:chgData name="Timothy Hartanto" userId="af113123f9d181a2" providerId="LiveId" clId="{9C33AF25-C164-4818-BAAF-8F4E177E6928}" dt="2020-10-09T15:32:50.505" v="416" actId="478"/>
          <ac:picMkLst>
            <pc:docMk/>
            <pc:sldMk cId="3202630938" sldId="259"/>
            <ac:picMk id="6" creationId="{2C81B0EF-F86B-4273-BC8E-8807E3C08DD3}"/>
          </ac:picMkLst>
        </pc:picChg>
        <pc:picChg chg="add del mod">
          <ac:chgData name="Timothy Hartanto" userId="af113123f9d181a2" providerId="LiveId" clId="{9C33AF25-C164-4818-BAAF-8F4E177E6928}" dt="2020-10-09T15:32:51.511" v="417" actId="478"/>
          <ac:picMkLst>
            <pc:docMk/>
            <pc:sldMk cId="3202630938" sldId="259"/>
            <ac:picMk id="8" creationId="{D5F13F8B-A8A0-471F-AD1B-09B8268ABFEC}"/>
          </ac:picMkLst>
        </pc:picChg>
        <pc:picChg chg="add del mod">
          <ac:chgData name="Timothy Hartanto" userId="af113123f9d181a2" providerId="LiveId" clId="{9C33AF25-C164-4818-BAAF-8F4E177E6928}" dt="2020-10-09T15:33:20.528" v="425" actId="478"/>
          <ac:picMkLst>
            <pc:docMk/>
            <pc:sldMk cId="3202630938" sldId="259"/>
            <ac:picMk id="10" creationId="{4FED87E0-DB4F-41E0-B9DB-B14E17E36F70}"/>
          </ac:picMkLst>
        </pc:picChg>
        <pc:picChg chg="add mod">
          <ac:chgData name="Timothy Hartanto" userId="af113123f9d181a2" providerId="LiveId" clId="{9C33AF25-C164-4818-BAAF-8F4E177E6928}" dt="2020-10-09T15:33:29.718" v="428" actId="962"/>
          <ac:picMkLst>
            <pc:docMk/>
            <pc:sldMk cId="3202630938" sldId="259"/>
            <ac:picMk id="12" creationId="{3496224F-132B-418A-9A8C-EDB96A71C314}"/>
          </ac:picMkLst>
        </pc:picChg>
        <pc:picChg chg="add del">
          <ac:chgData name="Timothy Hartanto" userId="af113123f9d181a2" providerId="LiveId" clId="{9C33AF25-C164-4818-BAAF-8F4E177E6928}" dt="2020-10-09T15:35:27.073" v="440" actId="478"/>
          <ac:picMkLst>
            <pc:docMk/>
            <pc:sldMk cId="3202630938" sldId="259"/>
            <ac:picMk id="14" creationId="{31E4F648-3C98-49A2-8E1F-E2E444ACA3A8}"/>
          </ac:picMkLst>
        </pc:picChg>
      </pc:sldChg>
      <pc:sldChg chg="addSp modSp add del mod modTransition">
        <pc:chgData name="Timothy Hartanto" userId="af113123f9d181a2" providerId="LiveId" clId="{9C33AF25-C164-4818-BAAF-8F4E177E6928}" dt="2020-10-11T07:28:05.340" v="815" actId="47"/>
        <pc:sldMkLst>
          <pc:docMk/>
          <pc:sldMk cId="963241775" sldId="260"/>
        </pc:sldMkLst>
        <pc:picChg chg="add mod">
          <ac:chgData name="Timothy Hartanto" userId="af113123f9d181a2" providerId="LiveId" clId="{9C33AF25-C164-4818-BAAF-8F4E177E6928}" dt="2020-10-11T07:12:30.083" v="814"/>
          <ac:picMkLst>
            <pc:docMk/>
            <pc:sldMk cId="963241775" sldId="260"/>
            <ac:picMk id="2" creationId="{D3BD8AED-282F-4CC9-9515-C994EB9BBF8B}"/>
          </ac:picMkLst>
        </pc:picChg>
        <pc:picChg chg="add mod">
          <ac:chgData name="Timothy Hartanto" userId="af113123f9d181a2" providerId="LiveId" clId="{9C33AF25-C164-4818-BAAF-8F4E177E6928}" dt="2020-10-09T15:34:44.313" v="435" actId="1076"/>
          <ac:picMkLst>
            <pc:docMk/>
            <pc:sldMk cId="963241775" sldId="260"/>
            <ac:picMk id="3" creationId="{04182F1C-05E3-4023-890D-BDD48C0E6DCF}"/>
          </ac:picMkLst>
        </pc:picChg>
        <pc:picChg chg="mod">
          <ac:chgData name="Timothy Hartanto" userId="af113123f9d181a2" providerId="LiveId" clId="{9C33AF25-C164-4818-BAAF-8F4E177E6928}" dt="2020-10-09T15:38:40.891" v="457" actId="29295"/>
          <ac:picMkLst>
            <pc:docMk/>
            <pc:sldMk cId="963241775" sldId="260"/>
            <ac:picMk id="5" creationId="{5E8E73DD-84F2-43F1-984A-F85E2D4EA177}"/>
          </ac:picMkLst>
        </pc:picChg>
      </pc:sldChg>
      <pc:sldChg chg="new del">
        <pc:chgData name="Timothy Hartanto" userId="af113123f9d181a2" providerId="LiveId" clId="{9C33AF25-C164-4818-BAAF-8F4E177E6928}" dt="2020-10-09T13:23:08.662" v="40" actId="47"/>
        <pc:sldMkLst>
          <pc:docMk/>
          <pc:sldMk cId="2237259716" sldId="260"/>
        </pc:sldMkLst>
      </pc:sldChg>
      <pc:sldChg chg="addSp delSp modSp add del mod modTransition modClrScheme chgLayout">
        <pc:chgData name="Timothy Hartanto" userId="af113123f9d181a2" providerId="LiveId" clId="{9C33AF25-C164-4818-BAAF-8F4E177E6928}" dt="2020-10-11T07:30:06.326" v="816" actId="47"/>
        <pc:sldMkLst>
          <pc:docMk/>
          <pc:sldMk cId="2500462168" sldId="261"/>
        </pc:sldMkLst>
        <pc:spChg chg="add del mod ord">
          <ac:chgData name="Timothy Hartanto" userId="af113123f9d181a2" providerId="LiveId" clId="{9C33AF25-C164-4818-BAAF-8F4E177E6928}" dt="2020-10-09T15:35:09.209" v="436" actId="478"/>
          <ac:spMkLst>
            <pc:docMk/>
            <pc:sldMk cId="2500462168" sldId="261"/>
            <ac:spMk id="2" creationId="{B2300CF6-C4A5-4847-B805-87825E3DCBAC}"/>
          </ac:spMkLst>
        </pc:spChg>
        <pc:spChg chg="add del mod">
          <ac:chgData name="Timothy Hartanto" userId="af113123f9d181a2" providerId="LiveId" clId="{9C33AF25-C164-4818-BAAF-8F4E177E6928}" dt="2020-10-09T15:35:12.870" v="437" actId="478"/>
          <ac:spMkLst>
            <pc:docMk/>
            <pc:sldMk cId="2500462168" sldId="261"/>
            <ac:spMk id="4" creationId="{337F2D5B-1C3C-4E1B-BBCE-7698BF873519}"/>
          </ac:spMkLst>
        </pc:spChg>
        <pc:picChg chg="add mod">
          <ac:chgData name="Timothy Hartanto" userId="af113123f9d181a2" providerId="LiveId" clId="{9C33AF25-C164-4818-BAAF-8F4E177E6928}" dt="2020-10-11T07:12:30.083" v="814"/>
          <ac:picMkLst>
            <pc:docMk/>
            <pc:sldMk cId="2500462168" sldId="261"/>
            <ac:picMk id="2" creationId="{73E8AE02-1CE3-4B9C-A5F8-FEFE22DAC6AA}"/>
          </ac:picMkLst>
        </pc:picChg>
        <pc:picChg chg="add mod">
          <ac:chgData name="Timothy Hartanto" userId="af113123f9d181a2" providerId="LiveId" clId="{9C33AF25-C164-4818-BAAF-8F4E177E6928}" dt="2020-10-11T04:37:47.807" v="561" actId="962"/>
          <ac:picMkLst>
            <pc:docMk/>
            <pc:sldMk cId="2500462168" sldId="261"/>
            <ac:picMk id="3" creationId="{41C58A5A-338F-408C-AD4F-034221861296}"/>
          </ac:picMkLst>
        </pc:picChg>
        <pc:picChg chg="mod">
          <ac:chgData name="Timothy Hartanto" userId="af113123f9d181a2" providerId="LiveId" clId="{9C33AF25-C164-4818-BAAF-8F4E177E6928}" dt="2020-10-09T15:38:52.944" v="458" actId="29295"/>
          <ac:picMkLst>
            <pc:docMk/>
            <pc:sldMk cId="2500462168" sldId="261"/>
            <ac:picMk id="5" creationId="{5E8E73DD-84F2-43F1-984A-F85E2D4EA177}"/>
          </ac:picMkLst>
        </pc:picChg>
        <pc:picChg chg="add del mod">
          <ac:chgData name="Timothy Hartanto" userId="af113123f9d181a2" providerId="LiveId" clId="{9C33AF25-C164-4818-BAAF-8F4E177E6928}" dt="2020-10-11T04:37:31.019" v="557" actId="21"/>
          <ac:picMkLst>
            <pc:docMk/>
            <pc:sldMk cId="2500462168" sldId="261"/>
            <ac:picMk id="7" creationId="{97C7C642-686C-45A5-AE8B-29A1781B8300}"/>
          </ac:picMkLst>
        </pc:picChg>
      </pc:sldChg>
      <pc:sldChg chg="new del">
        <pc:chgData name="Timothy Hartanto" userId="af113123f9d181a2" providerId="LiveId" clId="{9C33AF25-C164-4818-BAAF-8F4E177E6928}" dt="2020-10-09T13:23:08.836" v="41" actId="47"/>
        <pc:sldMkLst>
          <pc:docMk/>
          <pc:sldMk cId="3076092130" sldId="261"/>
        </pc:sldMkLst>
      </pc:sldChg>
      <pc:sldChg chg="addSp delSp modSp new del mod setBg">
        <pc:chgData name="Timothy Hartanto" userId="af113123f9d181a2" providerId="LiveId" clId="{9C33AF25-C164-4818-BAAF-8F4E177E6928}" dt="2020-10-09T13:23:09.032" v="42" actId="47"/>
        <pc:sldMkLst>
          <pc:docMk/>
          <pc:sldMk cId="738727352" sldId="262"/>
        </pc:sldMkLst>
        <pc:spChg chg="del">
          <ac:chgData name="Timothy Hartanto" userId="af113123f9d181a2" providerId="LiveId" clId="{9C33AF25-C164-4818-BAAF-8F4E177E6928}" dt="2020-10-09T13:21:15.577" v="16" actId="26606"/>
          <ac:spMkLst>
            <pc:docMk/>
            <pc:sldMk cId="738727352" sldId="262"/>
            <ac:spMk id="2" creationId="{759CC307-3DFF-402B-8DA9-F2914A4F2C38}"/>
          </ac:spMkLst>
        </pc:spChg>
        <pc:spChg chg="del">
          <ac:chgData name="Timothy Hartanto" userId="af113123f9d181a2" providerId="LiveId" clId="{9C33AF25-C164-4818-BAAF-8F4E177E6928}" dt="2020-10-09T13:21:09.808" v="13" actId="931"/>
          <ac:spMkLst>
            <pc:docMk/>
            <pc:sldMk cId="738727352" sldId="262"/>
            <ac:spMk id="3" creationId="{33C2A023-5495-4122-9A17-333C229C860A}"/>
          </ac:spMkLst>
        </pc:spChg>
        <pc:spChg chg="del">
          <ac:chgData name="Timothy Hartanto" userId="af113123f9d181a2" providerId="LiveId" clId="{9C33AF25-C164-4818-BAAF-8F4E177E6928}" dt="2020-10-09T13:21:15.577" v="16" actId="26606"/>
          <ac:spMkLst>
            <pc:docMk/>
            <pc:sldMk cId="738727352" sldId="262"/>
            <ac:spMk id="4" creationId="{774BCF33-B181-43C9-BC6A-07063CF0FE8A}"/>
          </ac:spMkLst>
        </pc:spChg>
        <pc:spChg chg="add">
          <ac:chgData name="Timothy Hartanto" userId="af113123f9d181a2" providerId="LiveId" clId="{9C33AF25-C164-4818-BAAF-8F4E177E6928}" dt="2020-10-09T13:21:15.577" v="16" actId="26606"/>
          <ac:spMkLst>
            <pc:docMk/>
            <pc:sldMk cId="738727352" sldId="262"/>
            <ac:spMk id="19" creationId="{36993C3A-0E30-417B-B76B-0B62A3462F06}"/>
          </ac:spMkLst>
        </pc:spChg>
        <pc:grpChg chg="add">
          <ac:chgData name="Timothy Hartanto" userId="af113123f9d181a2" providerId="LiveId" clId="{9C33AF25-C164-4818-BAAF-8F4E177E6928}" dt="2020-10-09T13:21:15.577" v="16" actId="26606"/>
          <ac:grpSpMkLst>
            <pc:docMk/>
            <pc:sldMk cId="738727352" sldId="262"/>
            <ac:grpSpMk id="11" creationId="{089D35B1-0ED5-4358-8CAE-A9E49412AAA1}"/>
          </ac:grpSpMkLst>
        </pc:grpChg>
        <pc:picChg chg="add mod">
          <ac:chgData name="Timothy Hartanto" userId="af113123f9d181a2" providerId="LiveId" clId="{9C33AF25-C164-4818-BAAF-8F4E177E6928}" dt="2020-10-09T13:21:15.577" v="16" actId="26606"/>
          <ac:picMkLst>
            <pc:docMk/>
            <pc:sldMk cId="738727352" sldId="262"/>
            <ac:picMk id="6" creationId="{F4C0AE3D-73B1-4241-90B8-B6C19BAFCBD6}"/>
          </ac:picMkLst>
        </pc:picChg>
      </pc:sldChg>
      <pc:sldChg chg="addSp delSp modSp add del mod modTransition">
        <pc:chgData name="Timothy Hartanto" userId="af113123f9d181a2" providerId="LiveId" clId="{9C33AF25-C164-4818-BAAF-8F4E177E6928}" dt="2020-10-11T07:30:06.326" v="816" actId="47"/>
        <pc:sldMkLst>
          <pc:docMk/>
          <pc:sldMk cId="772357878" sldId="262"/>
        </pc:sldMkLst>
        <pc:spChg chg="add del mod">
          <ac:chgData name="Timothy Hartanto" userId="af113123f9d181a2" providerId="LiveId" clId="{9C33AF25-C164-4818-BAAF-8F4E177E6928}" dt="2020-10-09T15:39:40.823" v="465" actId="478"/>
          <ac:spMkLst>
            <pc:docMk/>
            <pc:sldMk cId="772357878" sldId="262"/>
            <ac:spMk id="2" creationId="{E749CC4E-ED26-45B8-A144-2E3A24C96D53}"/>
          </ac:spMkLst>
        </pc:spChg>
        <pc:picChg chg="add">
          <ac:chgData name="Timothy Hartanto" userId="af113123f9d181a2" providerId="LiveId" clId="{9C33AF25-C164-4818-BAAF-8F4E177E6928}" dt="2020-10-11T04:37:32.782" v="558" actId="22"/>
          <ac:picMkLst>
            <pc:docMk/>
            <pc:sldMk cId="772357878" sldId="262"/>
            <ac:picMk id="2" creationId="{DFC52E69-DD5E-4787-86E2-2FD1AA8525B1}"/>
          </ac:picMkLst>
        </pc:picChg>
        <pc:picChg chg="add mod">
          <ac:chgData name="Timothy Hartanto" userId="af113123f9d181a2" providerId="LiveId" clId="{9C33AF25-C164-4818-BAAF-8F4E177E6928}" dt="2020-10-11T07:12:30.083" v="814"/>
          <ac:picMkLst>
            <pc:docMk/>
            <pc:sldMk cId="772357878" sldId="262"/>
            <ac:picMk id="3" creationId="{DC96C359-E5BF-4FC3-9186-0FFB39AF3E70}"/>
          </ac:picMkLst>
        </pc:picChg>
        <pc:picChg chg="del">
          <ac:chgData name="Timothy Hartanto" userId="af113123f9d181a2" providerId="LiveId" clId="{9C33AF25-C164-4818-BAAF-8F4E177E6928}" dt="2020-10-09T15:39:15.746" v="461" actId="478"/>
          <ac:picMkLst>
            <pc:docMk/>
            <pc:sldMk cId="772357878" sldId="262"/>
            <ac:picMk id="7" creationId="{97C7C642-686C-45A5-AE8B-29A1781B8300}"/>
          </ac:picMkLst>
        </pc:picChg>
      </pc:sldChg>
      <pc:sldChg chg="addSp modSp add del mod">
        <pc:chgData name="Timothy Hartanto" userId="af113123f9d181a2" providerId="LiveId" clId="{9C33AF25-C164-4818-BAAF-8F4E177E6928}" dt="2020-10-09T15:36:12.430" v="448" actId="2696"/>
        <pc:sldMkLst>
          <pc:docMk/>
          <pc:sldMk cId="2232799958" sldId="262"/>
        </pc:sldMkLst>
        <pc:picChg chg="add mod">
          <ac:chgData name="Timothy Hartanto" userId="af113123f9d181a2" providerId="LiveId" clId="{9C33AF25-C164-4818-BAAF-8F4E177E6928}" dt="2020-10-09T15:35:40.824" v="444" actId="962"/>
          <ac:picMkLst>
            <pc:docMk/>
            <pc:sldMk cId="2232799958" sldId="262"/>
            <ac:picMk id="3" creationId="{3D689152-3F70-4043-91EE-E554ED7E5B34}"/>
          </ac:picMkLst>
        </pc:picChg>
      </pc:sldChg>
      <pc:sldChg chg="addSp modSp add del mod">
        <pc:chgData name="Timothy Hartanto" userId="af113123f9d181a2" providerId="LiveId" clId="{9C33AF25-C164-4818-BAAF-8F4E177E6928}" dt="2020-10-09T15:36:12.430" v="448" actId="2696"/>
        <pc:sldMkLst>
          <pc:docMk/>
          <pc:sldMk cId="157335579" sldId="263"/>
        </pc:sldMkLst>
        <pc:picChg chg="add mod">
          <ac:chgData name="Timothy Hartanto" userId="af113123f9d181a2" providerId="LiveId" clId="{9C33AF25-C164-4818-BAAF-8F4E177E6928}" dt="2020-10-09T15:35:55.041" v="447" actId="962"/>
          <ac:picMkLst>
            <pc:docMk/>
            <pc:sldMk cId="157335579" sldId="263"/>
            <ac:picMk id="3" creationId="{1F8746DF-960B-4283-A089-DD2F4F53C7B1}"/>
          </ac:picMkLst>
        </pc:picChg>
      </pc:sldChg>
      <pc:sldChg chg="addSp delSp modSp add mod modTransition modAnim chgLayout">
        <pc:chgData name="Timothy Hartanto" userId="af113123f9d181a2" providerId="LiveId" clId="{9C33AF25-C164-4818-BAAF-8F4E177E6928}" dt="2020-10-11T12:28:00.600" v="883"/>
        <pc:sldMkLst>
          <pc:docMk/>
          <pc:sldMk cId="500212598" sldId="263"/>
        </pc:sldMkLst>
        <pc:spChg chg="add mod ord">
          <ac:chgData name="Timothy Hartanto" userId="af113123f9d181a2" providerId="LiveId" clId="{9C33AF25-C164-4818-BAAF-8F4E177E6928}" dt="2020-10-11T05:39:40.499" v="580" actId="113"/>
          <ac:spMkLst>
            <pc:docMk/>
            <pc:sldMk cId="500212598" sldId="263"/>
            <ac:spMk id="2" creationId="{802583A9-4713-4E8F-B558-27804E1A872E}"/>
          </ac:spMkLst>
        </pc:spChg>
        <pc:spChg chg="add del mod">
          <ac:chgData name="Timothy Hartanto" userId="af113123f9d181a2" providerId="LiveId" clId="{9C33AF25-C164-4818-BAAF-8F4E177E6928}" dt="2020-10-09T15:40:43.498" v="472" actId="478"/>
          <ac:spMkLst>
            <pc:docMk/>
            <pc:sldMk cId="500212598" sldId="263"/>
            <ac:spMk id="4" creationId="{63FFB982-C7F3-4F57-8DF3-4FC1AFFEE779}"/>
          </ac:spMkLst>
        </pc:spChg>
        <pc:spChg chg="add del mod">
          <ac:chgData name="Timothy Hartanto" userId="af113123f9d181a2" providerId="LiveId" clId="{9C33AF25-C164-4818-BAAF-8F4E177E6928}" dt="2020-10-09T15:41:21.963" v="480" actId="478"/>
          <ac:spMkLst>
            <pc:docMk/>
            <pc:sldMk cId="500212598" sldId="263"/>
            <ac:spMk id="9" creationId="{057BDC5B-98C7-4F16-9368-F5C86E819CE3}"/>
          </ac:spMkLst>
        </pc:spChg>
        <pc:picChg chg="add del mod">
          <ac:chgData name="Timothy Hartanto" userId="af113123f9d181a2" providerId="LiveId" clId="{9C33AF25-C164-4818-BAAF-8F4E177E6928}" dt="2020-10-09T15:40:43.498" v="472" actId="478"/>
          <ac:picMkLst>
            <pc:docMk/>
            <pc:sldMk cId="500212598" sldId="263"/>
            <ac:picMk id="3" creationId="{41D39A82-C237-4DA1-A2A5-40D475B92B2D}"/>
          </ac:picMkLst>
        </pc:picChg>
        <pc:picChg chg="add mod">
          <ac:chgData name="Timothy Hartanto" userId="af113123f9d181a2" providerId="LiveId" clId="{9C33AF25-C164-4818-BAAF-8F4E177E6928}" dt="2020-10-11T05:39:31.785" v="578" actId="1076"/>
          <ac:picMkLst>
            <pc:docMk/>
            <pc:sldMk cId="500212598" sldId="263"/>
            <ac:picMk id="3" creationId="{F6C23BE7-AE29-4FBF-9CEB-651C5D8D6EA2}"/>
          </ac:picMkLst>
        </pc:picChg>
        <pc:picChg chg="add del mod">
          <ac:chgData name="Timothy Hartanto" userId="af113123f9d181a2" providerId="LiveId" clId="{9C33AF25-C164-4818-BAAF-8F4E177E6928}" dt="2020-10-11T07:58:08.514" v="832"/>
          <ac:picMkLst>
            <pc:docMk/>
            <pc:sldMk cId="500212598" sldId="263"/>
            <ac:picMk id="4" creationId="{4C92FF41-1C96-4929-B501-752792F4F3BC}"/>
          </ac:picMkLst>
        </pc:picChg>
        <pc:picChg chg="add mod">
          <ac:chgData name="Timothy Hartanto" userId="af113123f9d181a2" providerId="LiveId" clId="{9C33AF25-C164-4818-BAAF-8F4E177E6928}" dt="2020-10-11T12:28:00.600" v="883"/>
          <ac:picMkLst>
            <pc:docMk/>
            <pc:sldMk cId="500212598" sldId="263"/>
            <ac:picMk id="4" creationId="{53965D18-2DC6-4C6D-8603-6480DE6ED86D}"/>
          </ac:picMkLst>
        </pc:picChg>
        <pc:picChg chg="add del mod">
          <ac:chgData name="Timothy Hartanto" userId="af113123f9d181a2" providerId="LiveId" clId="{9C33AF25-C164-4818-BAAF-8F4E177E6928}" dt="2020-10-11T12:04:13.396" v="868"/>
          <ac:picMkLst>
            <pc:docMk/>
            <pc:sldMk cId="500212598" sldId="263"/>
            <ac:picMk id="4" creationId="{705BE9AC-326C-4304-B368-72E417C307D3}"/>
          </ac:picMkLst>
        </pc:picChg>
        <pc:picChg chg="add del mod">
          <ac:chgData name="Timothy Hartanto" userId="af113123f9d181a2" providerId="LiveId" clId="{9C33AF25-C164-4818-BAAF-8F4E177E6928}" dt="2020-10-11T12:22:58.940" v="882"/>
          <ac:picMkLst>
            <pc:docMk/>
            <pc:sldMk cId="500212598" sldId="263"/>
            <ac:picMk id="6" creationId="{B5F49C47-BBE1-4EF8-B93B-58A7BC7040E4}"/>
          </ac:picMkLst>
        </pc:picChg>
        <pc:picChg chg="del">
          <ac:chgData name="Timothy Hartanto" userId="af113123f9d181a2" providerId="LiveId" clId="{9C33AF25-C164-4818-BAAF-8F4E177E6928}" dt="2020-10-09T15:39:17.652" v="462" actId="478"/>
          <ac:picMkLst>
            <pc:docMk/>
            <pc:sldMk cId="500212598" sldId="263"/>
            <ac:picMk id="7" creationId="{97C7C642-686C-45A5-AE8B-29A1781B8300}"/>
          </ac:picMkLst>
        </pc:picChg>
        <pc:picChg chg="add del mod">
          <ac:chgData name="Timothy Hartanto" userId="af113123f9d181a2" providerId="LiveId" clId="{9C33AF25-C164-4818-BAAF-8F4E177E6928}" dt="2020-10-09T15:41:53.432" v="485" actId="478"/>
          <ac:picMkLst>
            <pc:docMk/>
            <pc:sldMk cId="500212598" sldId="263"/>
            <ac:picMk id="8" creationId="{A740EDDE-85A4-4AB2-8F89-E2786FD7E5CD}"/>
          </ac:picMkLst>
        </pc:picChg>
      </pc:sldChg>
      <pc:sldChg chg="delSp add del setBg delDesignElem">
        <pc:chgData name="Timothy Hartanto" userId="af113123f9d181a2" providerId="LiveId" clId="{9C33AF25-C164-4818-BAAF-8F4E177E6928}" dt="2020-10-09T13:23:07.558" v="34" actId="47"/>
        <pc:sldMkLst>
          <pc:docMk/>
          <pc:sldMk cId="4053142829" sldId="263"/>
        </pc:sldMkLst>
        <pc:spChg chg="del">
          <ac:chgData name="Timothy Hartanto" userId="af113123f9d181a2" providerId="LiveId" clId="{9C33AF25-C164-4818-BAAF-8F4E177E6928}" dt="2020-10-09T13:22:49.898" v="25"/>
          <ac:spMkLst>
            <pc:docMk/>
            <pc:sldMk cId="4053142829" sldId="263"/>
            <ac:spMk id="26" creationId="{084966D2-3C9B-4F47-8231-1DEC33D3BDFE}"/>
          </ac:spMkLst>
        </pc:spChg>
        <pc:grpChg chg="del">
          <ac:chgData name="Timothy Hartanto" userId="af113123f9d181a2" providerId="LiveId" clId="{9C33AF25-C164-4818-BAAF-8F4E177E6928}" dt="2020-10-09T13:22:49.898" v="25"/>
          <ac:grpSpMkLst>
            <pc:docMk/>
            <pc:sldMk cId="4053142829" sldId="263"/>
            <ac:grpSpMk id="10" creationId="{089D35B1-0ED5-4358-8CAE-A9E49412AAA1}"/>
          </ac:grpSpMkLst>
        </pc:grpChg>
        <pc:grpChg chg="del">
          <ac:chgData name="Timothy Hartanto" userId="af113123f9d181a2" providerId="LiveId" clId="{9C33AF25-C164-4818-BAAF-8F4E177E6928}" dt="2020-10-09T13:22:49.898" v="25"/>
          <ac:grpSpMkLst>
            <pc:docMk/>
            <pc:sldMk cId="4053142829" sldId="263"/>
            <ac:grpSpMk id="18" creationId="{DD65B30C-427F-449E-B039-E288E85D8AFA}"/>
          </ac:grpSpMkLst>
        </pc:grpChg>
      </pc:sldChg>
      <pc:sldChg chg="addSp delSp modSp add mod modTransition modAnim">
        <pc:chgData name="Timothy Hartanto" userId="af113123f9d181a2" providerId="LiveId" clId="{9C33AF25-C164-4818-BAAF-8F4E177E6928}" dt="2020-10-11T12:28:00.600" v="883"/>
        <pc:sldMkLst>
          <pc:docMk/>
          <pc:sldMk cId="352213207" sldId="264"/>
        </pc:sldMkLst>
        <pc:picChg chg="add del mod">
          <ac:chgData name="Timothy Hartanto" userId="af113123f9d181a2" providerId="LiveId" clId="{9C33AF25-C164-4818-BAAF-8F4E177E6928}" dt="2020-10-11T12:22:58.940" v="882"/>
          <ac:picMkLst>
            <pc:docMk/>
            <pc:sldMk cId="352213207" sldId="264"/>
            <ac:picMk id="2" creationId="{18B5F8BC-F234-463A-B936-E22617736B53}"/>
          </ac:picMkLst>
        </pc:picChg>
        <pc:picChg chg="add del mod">
          <ac:chgData name="Timothy Hartanto" userId="af113123f9d181a2" providerId="LiveId" clId="{9C33AF25-C164-4818-BAAF-8F4E177E6928}" dt="2020-10-11T12:04:13.396" v="868"/>
          <ac:picMkLst>
            <pc:docMk/>
            <pc:sldMk cId="352213207" sldId="264"/>
            <ac:picMk id="2" creationId="{669E4781-F20A-4C95-8F68-DB8AF73D8326}"/>
          </ac:picMkLst>
        </pc:picChg>
        <pc:picChg chg="del">
          <ac:chgData name="Timothy Hartanto" userId="af113123f9d181a2" providerId="LiveId" clId="{9C33AF25-C164-4818-BAAF-8F4E177E6928}" dt="2020-10-11T05:38:10.840" v="563" actId="478"/>
          <ac:picMkLst>
            <pc:docMk/>
            <pc:sldMk cId="352213207" sldId="264"/>
            <ac:picMk id="3" creationId="{04182F1C-05E3-4023-890D-BDD48C0E6DCF}"/>
          </ac:picMkLst>
        </pc:picChg>
        <pc:picChg chg="add del mod">
          <ac:chgData name="Timothy Hartanto" userId="af113123f9d181a2" providerId="LiveId" clId="{9C33AF25-C164-4818-BAAF-8F4E177E6928}" dt="2020-10-11T12:22:20.462" v="880"/>
          <ac:picMkLst>
            <pc:docMk/>
            <pc:sldMk cId="352213207" sldId="264"/>
            <ac:picMk id="3" creationId="{6CFCFA37-A863-4E65-8233-295615DE8091}"/>
          </ac:picMkLst>
        </pc:picChg>
        <pc:picChg chg="add mod">
          <ac:chgData name="Timothy Hartanto" userId="af113123f9d181a2" providerId="LiveId" clId="{9C33AF25-C164-4818-BAAF-8F4E177E6928}" dt="2020-10-11T05:38:41.816" v="566" actId="962"/>
          <ac:picMkLst>
            <pc:docMk/>
            <pc:sldMk cId="352213207" sldId="264"/>
            <ac:picMk id="4" creationId="{8CCD9175-14B7-4A0E-93C5-9415068F6CE7}"/>
          </ac:picMkLst>
        </pc:picChg>
        <pc:picChg chg="add mod">
          <ac:chgData name="Timothy Hartanto" userId="af113123f9d181a2" providerId="LiveId" clId="{9C33AF25-C164-4818-BAAF-8F4E177E6928}" dt="2020-10-11T12:28:00.600" v="883"/>
          <ac:picMkLst>
            <pc:docMk/>
            <pc:sldMk cId="352213207" sldId="264"/>
            <ac:picMk id="6" creationId="{479D1026-FAC5-4337-9131-F8A8A4C6A3B8}"/>
          </ac:picMkLst>
        </pc:picChg>
        <pc:picChg chg="add del mod">
          <ac:chgData name="Timothy Hartanto" userId="af113123f9d181a2" providerId="LiveId" clId="{9C33AF25-C164-4818-BAAF-8F4E177E6928}" dt="2020-10-11T07:58:08.514" v="832"/>
          <ac:picMkLst>
            <pc:docMk/>
            <pc:sldMk cId="352213207" sldId="264"/>
            <ac:picMk id="6" creationId="{A6A5B007-07E8-4855-B4EA-5BEE93A978F6}"/>
          </ac:picMkLst>
        </pc:picChg>
      </pc:sldChg>
      <pc:sldChg chg="delSp add del setBg delDesignElem">
        <pc:chgData name="Timothy Hartanto" userId="af113123f9d181a2" providerId="LiveId" clId="{9C33AF25-C164-4818-BAAF-8F4E177E6928}" dt="2020-10-09T13:23:07.732" v="35" actId="47"/>
        <pc:sldMkLst>
          <pc:docMk/>
          <pc:sldMk cId="3135316953" sldId="264"/>
        </pc:sldMkLst>
        <pc:spChg chg="del">
          <ac:chgData name="Timothy Hartanto" userId="af113123f9d181a2" providerId="LiveId" clId="{9C33AF25-C164-4818-BAAF-8F4E177E6928}" dt="2020-10-09T13:22:50.551" v="27"/>
          <ac:spMkLst>
            <pc:docMk/>
            <pc:sldMk cId="3135316953" sldId="264"/>
            <ac:spMk id="26" creationId="{084966D2-3C9B-4F47-8231-1DEC33D3BDFE}"/>
          </ac:spMkLst>
        </pc:spChg>
        <pc:grpChg chg="del">
          <ac:chgData name="Timothy Hartanto" userId="af113123f9d181a2" providerId="LiveId" clId="{9C33AF25-C164-4818-BAAF-8F4E177E6928}" dt="2020-10-09T13:22:50.551" v="27"/>
          <ac:grpSpMkLst>
            <pc:docMk/>
            <pc:sldMk cId="3135316953" sldId="264"/>
            <ac:grpSpMk id="10" creationId="{089D35B1-0ED5-4358-8CAE-A9E49412AAA1}"/>
          </ac:grpSpMkLst>
        </pc:grpChg>
        <pc:grpChg chg="del">
          <ac:chgData name="Timothy Hartanto" userId="af113123f9d181a2" providerId="LiveId" clId="{9C33AF25-C164-4818-BAAF-8F4E177E6928}" dt="2020-10-09T13:22:50.551" v="27"/>
          <ac:grpSpMkLst>
            <pc:docMk/>
            <pc:sldMk cId="3135316953" sldId="264"/>
            <ac:grpSpMk id="18" creationId="{DD65B30C-427F-449E-B039-E288E85D8AFA}"/>
          </ac:grpSpMkLst>
        </pc:grpChg>
      </pc:sldChg>
      <pc:sldChg chg="delSp add del setBg delDesignElem">
        <pc:chgData name="Timothy Hartanto" userId="af113123f9d181a2" providerId="LiveId" clId="{9C33AF25-C164-4818-BAAF-8F4E177E6928}" dt="2020-10-09T13:23:07.925" v="36" actId="47"/>
        <pc:sldMkLst>
          <pc:docMk/>
          <pc:sldMk cId="172255449" sldId="265"/>
        </pc:sldMkLst>
        <pc:spChg chg="del">
          <ac:chgData name="Timothy Hartanto" userId="af113123f9d181a2" providerId="LiveId" clId="{9C33AF25-C164-4818-BAAF-8F4E177E6928}" dt="2020-10-09T13:22:51.050" v="29"/>
          <ac:spMkLst>
            <pc:docMk/>
            <pc:sldMk cId="172255449" sldId="265"/>
            <ac:spMk id="26" creationId="{084966D2-3C9B-4F47-8231-1DEC33D3BDFE}"/>
          </ac:spMkLst>
        </pc:spChg>
        <pc:grpChg chg="del">
          <ac:chgData name="Timothy Hartanto" userId="af113123f9d181a2" providerId="LiveId" clId="{9C33AF25-C164-4818-BAAF-8F4E177E6928}" dt="2020-10-09T13:22:51.050" v="29"/>
          <ac:grpSpMkLst>
            <pc:docMk/>
            <pc:sldMk cId="172255449" sldId="265"/>
            <ac:grpSpMk id="10" creationId="{089D35B1-0ED5-4358-8CAE-A9E49412AAA1}"/>
          </ac:grpSpMkLst>
        </pc:grpChg>
        <pc:grpChg chg="del">
          <ac:chgData name="Timothy Hartanto" userId="af113123f9d181a2" providerId="LiveId" clId="{9C33AF25-C164-4818-BAAF-8F4E177E6928}" dt="2020-10-09T13:22:51.050" v="29"/>
          <ac:grpSpMkLst>
            <pc:docMk/>
            <pc:sldMk cId="172255449" sldId="265"/>
            <ac:grpSpMk id="18" creationId="{DD65B30C-427F-449E-B039-E288E85D8AFA}"/>
          </ac:grpSpMkLst>
        </pc:grpChg>
      </pc:sldChg>
      <pc:sldChg chg="addSp delSp modSp add mod modTransition modAnim">
        <pc:chgData name="Timothy Hartanto" userId="af113123f9d181a2" providerId="LiveId" clId="{9C33AF25-C164-4818-BAAF-8F4E177E6928}" dt="2020-10-11T12:28:00.600" v="883"/>
        <pc:sldMkLst>
          <pc:docMk/>
          <pc:sldMk cId="869625500" sldId="265"/>
        </pc:sldMkLst>
        <pc:picChg chg="add mod">
          <ac:chgData name="Timothy Hartanto" userId="af113123f9d181a2" providerId="LiveId" clId="{9C33AF25-C164-4818-BAAF-8F4E177E6928}" dt="2020-10-11T12:28:00.600" v="883"/>
          <ac:picMkLst>
            <pc:docMk/>
            <pc:sldMk cId="869625500" sldId="265"/>
            <ac:picMk id="2" creationId="{52C063E5-EB58-4D1E-95F6-3916C5E41D8E}"/>
          </ac:picMkLst>
        </pc:picChg>
        <pc:picChg chg="add del mod">
          <ac:chgData name="Timothy Hartanto" userId="af113123f9d181a2" providerId="LiveId" clId="{9C33AF25-C164-4818-BAAF-8F4E177E6928}" dt="2020-10-11T12:04:13.396" v="868"/>
          <ac:picMkLst>
            <pc:docMk/>
            <pc:sldMk cId="869625500" sldId="265"/>
            <ac:picMk id="2" creationId="{C56CEF73-759D-4633-B444-6614D0BE1C38}"/>
          </ac:picMkLst>
        </pc:picChg>
        <pc:picChg chg="add del mod">
          <ac:chgData name="Timothy Hartanto" userId="af113123f9d181a2" providerId="LiveId" clId="{9C33AF25-C164-4818-BAAF-8F4E177E6928}" dt="2020-10-11T12:22:58.940" v="882"/>
          <ac:picMkLst>
            <pc:docMk/>
            <pc:sldMk cId="869625500" sldId="265"/>
            <ac:picMk id="3" creationId="{45006C17-D004-4B0B-BEBA-CE3F4FA61E8C}"/>
          </ac:picMkLst>
        </pc:picChg>
        <pc:picChg chg="add del mod">
          <ac:chgData name="Timothy Hartanto" userId="af113123f9d181a2" providerId="LiveId" clId="{9C33AF25-C164-4818-BAAF-8F4E177E6928}" dt="2020-10-11T07:58:08.514" v="832"/>
          <ac:picMkLst>
            <pc:docMk/>
            <pc:sldMk cId="869625500" sldId="265"/>
            <ac:picMk id="3" creationId="{CA76621F-38CF-4C8D-BBE3-F303E4E7BEA0}"/>
          </ac:picMkLst>
        </pc:picChg>
        <pc:inkChg chg="add del">
          <ac:chgData name="Timothy Hartanto" userId="af113123f9d181a2" providerId="LiveId" clId="{9C33AF25-C164-4818-BAAF-8F4E177E6928}" dt="2020-10-11T07:02:30.659" v="810" actId="478"/>
          <ac:inkMkLst>
            <pc:docMk/>
            <pc:sldMk cId="869625500" sldId="265"/>
            <ac:inkMk id="2" creationId="{46A0FB38-44B4-48EB-A1D2-8F3893EF21E8}"/>
          </ac:inkMkLst>
        </pc:inkChg>
      </pc:sldChg>
      <pc:sldChg chg="addSp delSp modSp add mod modTransition modAnim">
        <pc:chgData name="Timothy Hartanto" userId="af113123f9d181a2" providerId="LiveId" clId="{9C33AF25-C164-4818-BAAF-8F4E177E6928}" dt="2020-10-11T12:28:00.600" v="883"/>
        <pc:sldMkLst>
          <pc:docMk/>
          <pc:sldMk cId="1854093347" sldId="266"/>
        </pc:sldMkLst>
        <pc:picChg chg="add mod">
          <ac:chgData name="Timothy Hartanto" userId="af113123f9d181a2" providerId="LiveId" clId="{9C33AF25-C164-4818-BAAF-8F4E177E6928}" dt="2020-10-11T12:28:00.600" v="883"/>
          <ac:picMkLst>
            <pc:docMk/>
            <pc:sldMk cId="1854093347" sldId="266"/>
            <ac:picMk id="2" creationId="{089091CA-399B-41D7-947D-80547D9118E8}"/>
          </ac:picMkLst>
        </pc:picChg>
        <pc:picChg chg="add del mod">
          <ac:chgData name="Timothy Hartanto" userId="af113123f9d181a2" providerId="LiveId" clId="{9C33AF25-C164-4818-BAAF-8F4E177E6928}" dt="2020-10-11T12:04:13.396" v="868"/>
          <ac:picMkLst>
            <pc:docMk/>
            <pc:sldMk cId="1854093347" sldId="266"/>
            <ac:picMk id="2" creationId="{9473A763-B8BE-446A-9BFD-15375D9069BF}"/>
          </ac:picMkLst>
        </pc:picChg>
        <pc:picChg chg="add mod modCrop">
          <ac:chgData name="Timothy Hartanto" userId="af113123f9d181a2" providerId="LiveId" clId="{9C33AF25-C164-4818-BAAF-8F4E177E6928}" dt="2020-10-11T06:00:50.345" v="608" actId="1076"/>
          <ac:picMkLst>
            <pc:docMk/>
            <pc:sldMk cId="1854093347" sldId="266"/>
            <ac:picMk id="3" creationId="{9BCDC48A-7E85-4E76-A008-903BDB99E65F}"/>
          </ac:picMkLst>
        </pc:picChg>
        <pc:picChg chg="add del mod">
          <ac:chgData name="Timothy Hartanto" userId="af113123f9d181a2" providerId="LiveId" clId="{9C33AF25-C164-4818-BAAF-8F4E177E6928}" dt="2020-10-11T12:22:58.940" v="882"/>
          <ac:picMkLst>
            <pc:docMk/>
            <pc:sldMk cId="1854093347" sldId="266"/>
            <ac:picMk id="4" creationId="{B4C2278B-D38C-4D73-A575-712B721AD3F7}"/>
          </ac:picMkLst>
        </pc:picChg>
        <pc:picChg chg="del">
          <ac:chgData name="Timothy Hartanto" userId="af113123f9d181a2" providerId="LiveId" clId="{9C33AF25-C164-4818-BAAF-8F4E177E6928}" dt="2020-10-11T05:57:00.735" v="588" actId="478"/>
          <ac:picMkLst>
            <pc:docMk/>
            <pc:sldMk cId="1854093347" sldId="266"/>
            <ac:picMk id="4" creationId="{E79545A6-117E-4D57-A9F4-ADFF5B96F1C0}"/>
          </ac:picMkLst>
        </pc:picChg>
        <pc:picChg chg="add del mod">
          <ac:chgData name="Timothy Hartanto" userId="af113123f9d181a2" providerId="LiveId" clId="{9C33AF25-C164-4818-BAAF-8F4E177E6928}" dt="2020-10-11T07:58:08.514" v="832"/>
          <ac:picMkLst>
            <pc:docMk/>
            <pc:sldMk cId="1854093347" sldId="266"/>
            <ac:picMk id="7" creationId="{38509863-580D-4856-B3D4-212FA0A49E25}"/>
          </ac:picMkLst>
        </pc:picChg>
        <pc:inkChg chg="add del">
          <ac:chgData name="Timothy Hartanto" userId="af113123f9d181a2" providerId="LiveId" clId="{9C33AF25-C164-4818-BAAF-8F4E177E6928}" dt="2020-10-11T07:02:32.879" v="811" actId="478"/>
          <ac:inkMkLst>
            <pc:docMk/>
            <pc:sldMk cId="1854093347" sldId="266"/>
            <ac:inkMk id="6" creationId="{921DCE49-9CE5-4D01-94A1-563F3D378123}"/>
          </ac:inkMkLst>
        </pc:inkChg>
      </pc:sldChg>
      <pc:sldChg chg="delSp add del setBg delDesignElem">
        <pc:chgData name="Timothy Hartanto" userId="af113123f9d181a2" providerId="LiveId" clId="{9C33AF25-C164-4818-BAAF-8F4E177E6928}" dt="2020-10-09T13:23:08.118" v="37" actId="47"/>
        <pc:sldMkLst>
          <pc:docMk/>
          <pc:sldMk cId="1959510201" sldId="266"/>
        </pc:sldMkLst>
        <pc:spChg chg="del">
          <ac:chgData name="Timothy Hartanto" userId="af113123f9d181a2" providerId="LiveId" clId="{9C33AF25-C164-4818-BAAF-8F4E177E6928}" dt="2020-10-09T13:22:51.517" v="31"/>
          <ac:spMkLst>
            <pc:docMk/>
            <pc:sldMk cId="1959510201" sldId="266"/>
            <ac:spMk id="26" creationId="{084966D2-3C9B-4F47-8231-1DEC33D3BDFE}"/>
          </ac:spMkLst>
        </pc:spChg>
        <pc:grpChg chg="del">
          <ac:chgData name="Timothy Hartanto" userId="af113123f9d181a2" providerId="LiveId" clId="{9C33AF25-C164-4818-BAAF-8F4E177E6928}" dt="2020-10-09T13:22:51.517" v="31"/>
          <ac:grpSpMkLst>
            <pc:docMk/>
            <pc:sldMk cId="1959510201" sldId="266"/>
            <ac:grpSpMk id="10" creationId="{089D35B1-0ED5-4358-8CAE-A9E49412AAA1}"/>
          </ac:grpSpMkLst>
        </pc:grpChg>
        <pc:grpChg chg="del">
          <ac:chgData name="Timothy Hartanto" userId="af113123f9d181a2" providerId="LiveId" clId="{9C33AF25-C164-4818-BAAF-8F4E177E6928}" dt="2020-10-09T13:22:51.517" v="31"/>
          <ac:grpSpMkLst>
            <pc:docMk/>
            <pc:sldMk cId="1959510201" sldId="266"/>
            <ac:grpSpMk id="18" creationId="{DD65B30C-427F-449E-B039-E288E85D8AFA}"/>
          </ac:grpSpMkLst>
        </pc:grpChg>
      </pc:sldChg>
      <pc:sldChg chg="addSp delSp modSp add mod modTransition modAnim">
        <pc:chgData name="Timothy Hartanto" userId="af113123f9d181a2" providerId="LiveId" clId="{9C33AF25-C164-4818-BAAF-8F4E177E6928}" dt="2020-10-11T12:28:00.600" v="883"/>
        <pc:sldMkLst>
          <pc:docMk/>
          <pc:sldMk cId="2156992383" sldId="267"/>
        </pc:sldMkLst>
        <pc:picChg chg="add mod">
          <ac:chgData name="Timothy Hartanto" userId="af113123f9d181a2" providerId="LiveId" clId="{9C33AF25-C164-4818-BAAF-8F4E177E6928}" dt="2020-10-11T12:28:00.600" v="883"/>
          <ac:picMkLst>
            <pc:docMk/>
            <pc:sldMk cId="2156992383" sldId="267"/>
            <ac:picMk id="2" creationId="{C185E802-3D15-47E6-95A1-6B33D2FA0C7C}"/>
          </ac:picMkLst>
        </pc:picChg>
        <pc:picChg chg="add del mod">
          <ac:chgData name="Timothy Hartanto" userId="af113123f9d181a2" providerId="LiveId" clId="{9C33AF25-C164-4818-BAAF-8F4E177E6928}" dt="2020-10-11T12:04:13.396" v="868"/>
          <ac:picMkLst>
            <pc:docMk/>
            <pc:sldMk cId="2156992383" sldId="267"/>
            <ac:picMk id="2" creationId="{FBA88224-A11F-4C12-A34A-A1F2B4CEF5F0}"/>
          </ac:picMkLst>
        </pc:picChg>
        <pc:picChg chg="add del mod">
          <ac:chgData name="Timothy Hartanto" userId="af113123f9d181a2" providerId="LiveId" clId="{9C33AF25-C164-4818-BAAF-8F4E177E6928}" dt="2020-10-11T12:22:58.940" v="882"/>
          <ac:picMkLst>
            <pc:docMk/>
            <pc:sldMk cId="2156992383" sldId="267"/>
            <ac:picMk id="3" creationId="{BDB10449-B767-4789-9C4A-CBE2DFAD3236}"/>
          </ac:picMkLst>
        </pc:picChg>
        <pc:picChg chg="del">
          <ac:chgData name="Timothy Hartanto" userId="af113123f9d181a2" providerId="LiveId" clId="{9C33AF25-C164-4818-BAAF-8F4E177E6928}" dt="2020-10-11T07:58:08.514" v="832"/>
          <ac:picMkLst>
            <pc:docMk/>
            <pc:sldMk cId="2156992383" sldId="267"/>
            <ac:picMk id="3" creationId="{CA76621F-38CF-4C8D-BBE3-F303E4E7BEA0}"/>
          </ac:picMkLst>
        </pc:picChg>
        <pc:picChg chg="del">
          <ac:chgData name="Timothy Hartanto" userId="af113123f9d181a2" providerId="LiveId" clId="{9C33AF25-C164-4818-BAAF-8F4E177E6928}" dt="2020-10-11T07:49:27.418" v="818" actId="478"/>
          <ac:picMkLst>
            <pc:docMk/>
            <pc:sldMk cId="2156992383" sldId="267"/>
            <ac:picMk id="4" creationId="{E79545A6-117E-4D57-A9F4-ADFF5B96F1C0}"/>
          </ac:picMkLst>
        </pc:picChg>
        <pc:picChg chg="add mod modCrop">
          <ac:chgData name="Timothy Hartanto" userId="af113123f9d181a2" providerId="LiveId" clId="{9C33AF25-C164-4818-BAAF-8F4E177E6928}" dt="2020-10-11T07:50:15.952" v="831" actId="1076"/>
          <ac:picMkLst>
            <pc:docMk/>
            <pc:sldMk cId="2156992383" sldId="267"/>
            <ac:picMk id="6" creationId="{A167790B-DE38-48E3-BE81-814519D1381E}"/>
          </ac:picMkLst>
        </pc:picChg>
      </pc:sldChg>
      <pc:sldChg chg="addSp delSp modSp add mod modTransition modClrScheme modAnim chgLayout">
        <pc:chgData name="Timothy Hartanto" userId="af113123f9d181a2" providerId="LiveId" clId="{9C33AF25-C164-4818-BAAF-8F4E177E6928}" dt="2020-10-11T12:28:00.600" v="883"/>
        <pc:sldMkLst>
          <pc:docMk/>
          <pc:sldMk cId="680575981" sldId="268"/>
        </pc:sldMkLst>
        <pc:spChg chg="add mod">
          <ac:chgData name="Timothy Hartanto" userId="af113123f9d181a2" providerId="LiveId" clId="{9C33AF25-C164-4818-BAAF-8F4E177E6928}" dt="2020-10-11T11:22:57.692" v="849" actId="14100"/>
          <ac:spMkLst>
            <pc:docMk/>
            <pc:sldMk cId="680575981" sldId="268"/>
            <ac:spMk id="7" creationId="{03C113B9-9DAF-4B44-B721-0B061554D3D6}"/>
          </ac:spMkLst>
        </pc:spChg>
        <pc:spChg chg="add mod ord">
          <ac:chgData name="Timothy Hartanto" userId="af113123f9d181a2" providerId="LiveId" clId="{9C33AF25-C164-4818-BAAF-8F4E177E6928}" dt="2020-10-11T11:23:21.843" v="864" actId="113"/>
          <ac:spMkLst>
            <pc:docMk/>
            <pc:sldMk cId="680575981" sldId="268"/>
            <ac:spMk id="8" creationId="{2F8F8C3E-A771-41DE-BAA3-65C144E61170}"/>
          </ac:spMkLst>
        </pc:spChg>
        <pc:picChg chg="add mod">
          <ac:chgData name="Timothy Hartanto" userId="af113123f9d181a2" providerId="LiveId" clId="{9C33AF25-C164-4818-BAAF-8F4E177E6928}" dt="2020-10-11T12:28:00.600" v="883"/>
          <ac:picMkLst>
            <pc:docMk/>
            <pc:sldMk cId="680575981" sldId="268"/>
            <ac:picMk id="2" creationId="{6897115E-AC54-4C00-937F-A7763C703872}"/>
          </ac:picMkLst>
        </pc:picChg>
        <pc:picChg chg="del">
          <ac:chgData name="Timothy Hartanto" userId="af113123f9d181a2" providerId="LiveId" clId="{9C33AF25-C164-4818-BAAF-8F4E177E6928}" dt="2020-10-11T12:04:13.396" v="868"/>
          <ac:picMkLst>
            <pc:docMk/>
            <pc:sldMk cId="680575981" sldId="268"/>
            <ac:picMk id="2" creationId="{FFCFC529-9041-4918-B1FE-2E288304AF2D}"/>
          </ac:picMkLst>
        </pc:picChg>
        <pc:picChg chg="add mod">
          <ac:chgData name="Timothy Hartanto" userId="af113123f9d181a2" providerId="LiveId" clId="{9C33AF25-C164-4818-BAAF-8F4E177E6928}" dt="2020-10-11T11:23:18.634" v="863" actId="1076"/>
          <ac:picMkLst>
            <pc:docMk/>
            <pc:sldMk cId="680575981" sldId="268"/>
            <ac:picMk id="4" creationId="{85439634-993A-4E39-ADD1-B4B82575864F}"/>
          </ac:picMkLst>
        </pc:picChg>
        <pc:picChg chg="del">
          <ac:chgData name="Timothy Hartanto" userId="af113123f9d181a2" providerId="LiveId" clId="{9C33AF25-C164-4818-BAAF-8F4E177E6928}" dt="2020-10-11T11:21:53.945" v="843" actId="478"/>
          <ac:picMkLst>
            <pc:docMk/>
            <pc:sldMk cId="680575981" sldId="268"/>
            <ac:picMk id="6" creationId="{9C0C4597-180C-4970-B0D4-970AC69223AE}"/>
          </ac:picMkLst>
        </pc:picChg>
        <pc:picChg chg="add del mod">
          <ac:chgData name="Timothy Hartanto" userId="af113123f9d181a2" providerId="LiveId" clId="{9C33AF25-C164-4818-BAAF-8F4E177E6928}" dt="2020-10-11T12:22:58.940" v="882"/>
          <ac:picMkLst>
            <pc:docMk/>
            <pc:sldMk cId="680575981" sldId="268"/>
            <ac:picMk id="9" creationId="{DAA3514C-AAAD-40CB-889B-477D824ABABD}"/>
          </ac:picMkLst>
        </pc:picChg>
      </pc:sldChg>
      <pc:sldChg chg="addSp delSp new del mod">
        <pc:chgData name="Timothy Hartanto" userId="af113123f9d181a2" providerId="LiveId" clId="{9C33AF25-C164-4818-BAAF-8F4E177E6928}" dt="2020-10-11T07:59:18.694" v="836" actId="47"/>
        <pc:sldMkLst>
          <pc:docMk/>
          <pc:sldMk cId="3081809393" sldId="268"/>
        </pc:sldMkLst>
        <pc:picChg chg="add del">
          <ac:chgData name="Timothy Hartanto" userId="af113123f9d181a2" providerId="LiveId" clId="{9C33AF25-C164-4818-BAAF-8F4E177E6928}" dt="2020-10-11T07:59:15.706" v="835" actId="478"/>
          <ac:picMkLst>
            <pc:docMk/>
            <pc:sldMk cId="3081809393" sldId="268"/>
            <ac:picMk id="3" creationId="{313E3015-42B6-4F5A-B302-5F37E78C64EF}"/>
          </ac:picMkLst>
        </pc:picChg>
      </pc:sldChg>
      <pc:sldChg chg="delSp add del mod">
        <pc:chgData name="Timothy Hartanto" userId="af113123f9d181a2" providerId="LiveId" clId="{9C33AF25-C164-4818-BAAF-8F4E177E6928}" dt="2020-10-11T11:52:50.224" v="867" actId="2696"/>
        <pc:sldMkLst>
          <pc:docMk/>
          <pc:sldMk cId="701378470" sldId="269"/>
        </pc:sldMkLst>
        <pc:picChg chg="del">
          <ac:chgData name="Timothy Hartanto" userId="af113123f9d181a2" providerId="LiveId" clId="{9C33AF25-C164-4818-BAAF-8F4E177E6928}" dt="2020-10-11T11:51:22.317" v="866" actId="478"/>
          <ac:picMkLst>
            <pc:docMk/>
            <pc:sldMk cId="701378470" sldId="269"/>
            <ac:picMk id="3" creationId="{9BCDC48A-7E85-4E76-A008-903BDB99E65F}"/>
          </ac:picMkLst>
        </pc:picChg>
      </pc:sldChg>
      <pc:sldMasterChg chg="modTransition modSldLayout">
        <pc:chgData name="Timothy Hartanto" userId="af113123f9d181a2" providerId="LiveId" clId="{9C33AF25-C164-4818-BAAF-8F4E177E6928}" dt="2020-10-09T13:34:37.745" v="274"/>
        <pc:sldMasterMkLst>
          <pc:docMk/>
          <pc:sldMasterMk cId="3253189791" sldId="2147483690"/>
        </pc:sldMasterMkLst>
        <pc:sldLayoutChg chg="modTransition">
          <pc:chgData name="Timothy Hartanto" userId="af113123f9d181a2" providerId="LiveId" clId="{9C33AF25-C164-4818-BAAF-8F4E177E6928}" dt="2020-10-09T13:34:37.745" v="274"/>
          <pc:sldLayoutMkLst>
            <pc:docMk/>
            <pc:sldMasterMk cId="3253189791" sldId="2147483690"/>
            <pc:sldLayoutMk cId="2647536530" sldId="2147483691"/>
          </pc:sldLayoutMkLst>
        </pc:sldLayoutChg>
        <pc:sldLayoutChg chg="modTransition">
          <pc:chgData name="Timothy Hartanto" userId="af113123f9d181a2" providerId="LiveId" clId="{9C33AF25-C164-4818-BAAF-8F4E177E6928}" dt="2020-10-09T13:34:37.745" v="274"/>
          <pc:sldLayoutMkLst>
            <pc:docMk/>
            <pc:sldMasterMk cId="3253189791" sldId="2147483690"/>
            <pc:sldLayoutMk cId="3269784398" sldId="2147483692"/>
          </pc:sldLayoutMkLst>
        </pc:sldLayoutChg>
        <pc:sldLayoutChg chg="modTransition">
          <pc:chgData name="Timothy Hartanto" userId="af113123f9d181a2" providerId="LiveId" clId="{9C33AF25-C164-4818-BAAF-8F4E177E6928}" dt="2020-10-09T13:34:37.745" v="274"/>
          <pc:sldLayoutMkLst>
            <pc:docMk/>
            <pc:sldMasterMk cId="3253189791" sldId="2147483690"/>
            <pc:sldLayoutMk cId="2916194217" sldId="2147483693"/>
          </pc:sldLayoutMkLst>
        </pc:sldLayoutChg>
        <pc:sldLayoutChg chg="modTransition">
          <pc:chgData name="Timothy Hartanto" userId="af113123f9d181a2" providerId="LiveId" clId="{9C33AF25-C164-4818-BAAF-8F4E177E6928}" dt="2020-10-09T13:34:37.745" v="274"/>
          <pc:sldLayoutMkLst>
            <pc:docMk/>
            <pc:sldMasterMk cId="3253189791" sldId="2147483690"/>
            <pc:sldLayoutMk cId="743394745" sldId="2147483694"/>
          </pc:sldLayoutMkLst>
        </pc:sldLayoutChg>
        <pc:sldLayoutChg chg="modTransition">
          <pc:chgData name="Timothy Hartanto" userId="af113123f9d181a2" providerId="LiveId" clId="{9C33AF25-C164-4818-BAAF-8F4E177E6928}" dt="2020-10-09T13:34:37.745" v="274"/>
          <pc:sldLayoutMkLst>
            <pc:docMk/>
            <pc:sldMasterMk cId="3253189791" sldId="2147483690"/>
            <pc:sldLayoutMk cId="790078737" sldId="2147483695"/>
          </pc:sldLayoutMkLst>
        </pc:sldLayoutChg>
        <pc:sldLayoutChg chg="modTransition">
          <pc:chgData name="Timothy Hartanto" userId="af113123f9d181a2" providerId="LiveId" clId="{9C33AF25-C164-4818-BAAF-8F4E177E6928}" dt="2020-10-09T13:34:37.745" v="274"/>
          <pc:sldLayoutMkLst>
            <pc:docMk/>
            <pc:sldMasterMk cId="3253189791" sldId="2147483690"/>
            <pc:sldLayoutMk cId="595712405" sldId="2147483696"/>
          </pc:sldLayoutMkLst>
        </pc:sldLayoutChg>
        <pc:sldLayoutChg chg="modTransition">
          <pc:chgData name="Timothy Hartanto" userId="af113123f9d181a2" providerId="LiveId" clId="{9C33AF25-C164-4818-BAAF-8F4E177E6928}" dt="2020-10-09T13:34:37.745" v="274"/>
          <pc:sldLayoutMkLst>
            <pc:docMk/>
            <pc:sldMasterMk cId="3253189791" sldId="2147483690"/>
            <pc:sldLayoutMk cId="2999533334" sldId="2147483697"/>
          </pc:sldLayoutMkLst>
        </pc:sldLayoutChg>
        <pc:sldLayoutChg chg="modTransition">
          <pc:chgData name="Timothy Hartanto" userId="af113123f9d181a2" providerId="LiveId" clId="{9C33AF25-C164-4818-BAAF-8F4E177E6928}" dt="2020-10-09T13:34:37.745" v="274"/>
          <pc:sldLayoutMkLst>
            <pc:docMk/>
            <pc:sldMasterMk cId="3253189791" sldId="2147483690"/>
            <pc:sldLayoutMk cId="3804732239" sldId="2147483698"/>
          </pc:sldLayoutMkLst>
        </pc:sldLayoutChg>
        <pc:sldLayoutChg chg="modTransition">
          <pc:chgData name="Timothy Hartanto" userId="af113123f9d181a2" providerId="LiveId" clId="{9C33AF25-C164-4818-BAAF-8F4E177E6928}" dt="2020-10-09T13:34:37.745" v="274"/>
          <pc:sldLayoutMkLst>
            <pc:docMk/>
            <pc:sldMasterMk cId="3253189791" sldId="2147483690"/>
            <pc:sldLayoutMk cId="706028940" sldId="2147483699"/>
          </pc:sldLayoutMkLst>
        </pc:sldLayoutChg>
        <pc:sldLayoutChg chg="modTransition">
          <pc:chgData name="Timothy Hartanto" userId="af113123f9d181a2" providerId="LiveId" clId="{9C33AF25-C164-4818-BAAF-8F4E177E6928}" dt="2020-10-09T13:34:37.745" v="274"/>
          <pc:sldLayoutMkLst>
            <pc:docMk/>
            <pc:sldMasterMk cId="3253189791" sldId="2147483690"/>
            <pc:sldLayoutMk cId="2542439512" sldId="2147483700"/>
          </pc:sldLayoutMkLst>
        </pc:sldLayoutChg>
        <pc:sldLayoutChg chg="modTransition">
          <pc:chgData name="Timothy Hartanto" userId="af113123f9d181a2" providerId="LiveId" clId="{9C33AF25-C164-4818-BAAF-8F4E177E6928}" dt="2020-10-09T13:34:37.745" v="274"/>
          <pc:sldLayoutMkLst>
            <pc:docMk/>
            <pc:sldMasterMk cId="3253189791" sldId="2147483690"/>
            <pc:sldLayoutMk cId="2888661484" sldId="214748370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26312-8280-4495-936F-F3CE880C8B9D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2C66F-E5D8-4965-B236-C09E5C95A3C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78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Housing price market dropped by 7% in a year, </a:t>
            </a:r>
            <a:r>
              <a:rPr lang="en-US" dirty="0" err="1"/>
              <a:t>Torsten</a:t>
            </a:r>
            <a:r>
              <a:rPr lang="en-US" dirty="0"/>
              <a:t> </a:t>
            </a:r>
            <a:r>
              <a:rPr lang="en-US" dirty="0" err="1"/>
              <a:t>Slok</a:t>
            </a:r>
            <a:r>
              <a:rPr lang="en-US" dirty="0"/>
              <a:t> chief international economist of Deutsche bank said it was one of the top 30 economic risks of 2019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C66F-E5D8-4965-B236-C09E5C95A3C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479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3BEB-FB9E-4D28-87B3-2BD39D58C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C8048-98CD-4C8F-952B-23B857CC2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4EC3F-0FAC-41C3-8288-96A12BAF0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0057D-2E48-4DD0-8C0D-274D9096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A065C-F049-4787-8F4E-532CBBC4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753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708BF-1F79-406D-9FBD-33CE803F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33D6E-1AFB-4711-AFBC-0E48AF720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B4DCD-9D87-4210-B7E8-DABD1CBEF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6B142-FB4F-43AE-8442-D4FB90DC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89EC2-6AF7-4A12-8875-8990AC42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243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24E53-ED1D-4A26-ADD5-97D09FA79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3C35B-4604-45BA-B18E-75AC4366A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4904A-507F-4D8C-8970-5F95456C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AC45D-204E-4E7F-BCD8-B3E94202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92040-EB9F-43DE-893D-ABE0B64B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86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0397E-3D40-4A44-BAF3-B6D2CDC0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002B-A9BD-4F5D-826C-105C572F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9B5AF-C4EC-4298-8E3B-4983B9EB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2F1BE-88B5-4CE0-877E-35FF426C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FEC4B-2CF8-4669-BC42-7D20AF04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978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383A-5837-4E9C-B636-6748F587A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28632-97F9-4BF4-B398-ACC2C7A67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A3E6D-52EB-420E-941E-853CF0F4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EE5CD-D9AB-477C-8381-43E547D5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FC1B2-55F2-45E0-B77F-F13DF24F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619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FC6C-3AB1-479E-9BE2-23F35DF8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5AB9-D451-4767-B8FA-F6E0EC982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12425-37E2-49C5-A327-19818FEE2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DF9C4-98D3-4CF3-85FD-AB35352F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6E96B-C5EA-4604-B320-BDAAF97C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A9F09-6833-4EC6-8523-BE965592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339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2405D-EB84-4E82-B7AE-66270A2C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C07AB-78C6-4228-8249-8CCC67ADC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B4CF-C50F-4A48-9D9C-944214757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03391-EBB5-49C1-8D3B-D2A5565C9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BF418C-6C10-4E00-ADFB-E26821096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D69022-F0B9-4A89-AF44-3FE00DDD3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D93D90-2617-41EC-AE19-6AE74EDE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726255-C37C-471D-8E5C-7C4EBD49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007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60EE-2905-48A2-B390-0D14A6BF6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A6594-DB53-40A6-B259-50FE2952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1D034-2220-482E-8647-A5EE4D23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5BCD3-9D92-4D26-8A9C-D9383393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57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4BDA8-0FF3-4A78-BCEB-A31027D3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F3A72C-A891-4905-A3A6-42BBCA8F4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4A0CB-25F6-48E8-A147-A0A7ED43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95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3FE9-2FC1-4ED3-98BE-DA9E809B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39CB5-2045-4599-BE68-ED3EB9569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7B4E1-6F5E-4442-A611-B8F7732F2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00A48-A9BA-4494-BACF-03C440DF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2E909-2DC5-4C2D-AF40-38B2CF2F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18632-00BA-41A0-9B59-C09D69FC5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473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5DDC-C6A9-4CD2-AD13-D33C2CD94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85572B-7ED5-415D-921D-3276D5C7EA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E1E20-E6C4-409E-A251-B08EB1A3C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FEBA2-DA28-4D70-BD0C-FA7123F9C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08F44-F6FC-4E0B-A56B-47B1C6687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324E8-8F8D-46AD-9561-B5F8D42A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602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D08C25-3DC9-4C77-809D-DD1451A5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DA4D8-CE72-4039-BB9D-6C916E102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D447A-A926-4205-9CE2-1D0BB07D9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70E31-1246-4203-92DE-5F5E449993E3}" type="datetimeFigureOut">
              <a:rPr lang="en-ID" smtClean="0"/>
              <a:t>11/10/2020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8A2AA-C82A-40F6-AE39-F1836E6004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51A14-6263-4B82-95E7-A8B4EC361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08C50-35E0-416B-A11D-2DD190A1839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318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flickr.com/photos/124808053@N07/14797376053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C042F-D66D-457D-B895-585E0494B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8766" r="3142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C49E1-9D3F-4619-A4BE-49AAE3035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Melbourne Housing Prices Exploratory </a:t>
            </a:r>
            <a:br>
              <a:rPr lang="en-US" sz="4800" dirty="0"/>
            </a:br>
            <a:r>
              <a:rPr lang="en-US" sz="4800" dirty="0"/>
              <a:t>Data Analysis</a:t>
            </a:r>
            <a:endParaRPr lang="en-ID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89221-F857-4F86-89E3-CB8E9161D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By : </a:t>
            </a:r>
            <a:r>
              <a:rPr lang="en-US" sz="2000" b="1" dirty="0"/>
              <a:t>Timothy Hartanto – A1518246</a:t>
            </a:r>
            <a:endParaRPr lang="en-ID" sz="20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E719FC8-9D12-468C-B142-C5F93F828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7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14383">
        <p:fade/>
      </p:transition>
    </mc:Choice>
    <mc:Fallback>
      <p:transition spd="med" advTm="143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hop&#10;&#10;Description automatically generated">
            <a:extLst>
              <a:ext uri="{FF2B5EF4-FFF2-40B4-BE49-F238E27FC236}">
                <a16:creationId xmlns:a16="http://schemas.microsoft.com/office/drawing/2014/main" id="{5E8E73DD-84F2-43F1-984A-F85E2D4EA1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85439634-993A-4E39-ADD1-B4B825758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02294" y="1698394"/>
            <a:ext cx="4587411" cy="4587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113B9-9DAF-4B44-B721-0B061554D3D6}"/>
              </a:ext>
            </a:extLst>
          </p:cNvPr>
          <p:cNvSpPr txBox="1"/>
          <p:nvPr/>
        </p:nvSpPr>
        <p:spPr>
          <a:xfrm>
            <a:off x="3791163" y="6611621"/>
            <a:ext cx="5287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>
                <a:hlinkClick r:id="rId7" tooltip="https://www.flickr.com/photos/124808053@N07/14797376053"/>
              </a:rPr>
              <a:t>This Photo</a:t>
            </a:r>
            <a:r>
              <a:rPr lang="en-ID" sz="900"/>
              <a:t> by Unknown Author is licensed under </a:t>
            </a:r>
            <a:r>
              <a:rPr lang="en-ID" sz="900">
                <a:hlinkClick r:id="rId8" tooltip="https://creativecommons.org/licenses/by-sa/3.0/"/>
              </a:rPr>
              <a:t>CC BY-SA</a:t>
            </a:r>
            <a:endParaRPr lang="en-ID" sz="9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F8F8C3E-A771-41DE-BAA3-65C144E6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Background</a:t>
            </a:r>
            <a:endParaRPr lang="en-ID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897115E-AC54-4C00-937F-A7763C703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7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990">
        <p:fade/>
      </p:transition>
    </mc:Choice>
    <mc:Fallback>
      <p:transition spd="med" advTm="279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hop&#10;&#10;Description automatically generated">
            <a:extLst>
              <a:ext uri="{FF2B5EF4-FFF2-40B4-BE49-F238E27FC236}">
                <a16:creationId xmlns:a16="http://schemas.microsoft.com/office/drawing/2014/main" id="{5E8E73DD-84F2-43F1-984A-F85E2D4EA1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Graphical user interface, chart, application, line chart&#10;&#10;Description automatically generated">
            <a:extLst>
              <a:ext uri="{FF2B5EF4-FFF2-40B4-BE49-F238E27FC236}">
                <a16:creationId xmlns:a16="http://schemas.microsoft.com/office/drawing/2014/main" id="{9C0C4597-180C-4970-B0D4-970AC69223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8000" r="2286" b="9556"/>
          <a:stretch/>
        </p:blipFill>
        <p:spPr>
          <a:xfrm>
            <a:off x="1030163" y="623887"/>
            <a:ext cx="10131673" cy="56102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FA6557-EE36-41A3-B376-AD90B0B53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0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494">
        <p:fade/>
      </p:transition>
    </mc:Choice>
    <mc:Fallback>
      <p:transition spd="med" advTm="474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hop&#10;&#10;Description automatically generated">
            <a:extLst>
              <a:ext uri="{FF2B5EF4-FFF2-40B4-BE49-F238E27FC236}">
                <a16:creationId xmlns:a16="http://schemas.microsoft.com/office/drawing/2014/main" id="{5E8E73DD-84F2-43F1-984A-F85E2D4EA1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Plotly Line Chart&#10;">
            <a:extLst>
              <a:ext uri="{FF2B5EF4-FFF2-40B4-BE49-F238E27FC236}">
                <a16:creationId xmlns:a16="http://schemas.microsoft.com/office/drawing/2014/main" id="{E79545A6-117E-4D57-A9F4-ADFF5B96F1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7333" r="1857" b="9111"/>
          <a:stretch/>
        </p:blipFill>
        <p:spPr>
          <a:xfrm>
            <a:off x="744520" y="452437"/>
            <a:ext cx="10702959" cy="59531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2C063E5-EB58-4D1E-95F6-3916C5E41D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417">
        <p:fade/>
      </p:transition>
    </mc:Choice>
    <mc:Fallback>
      <p:transition spd="med" advTm="224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hop&#10;&#10;Description automatically generated">
            <a:extLst>
              <a:ext uri="{FF2B5EF4-FFF2-40B4-BE49-F238E27FC236}">
                <a16:creationId xmlns:a16="http://schemas.microsoft.com/office/drawing/2014/main" id="{5E8E73DD-84F2-43F1-984A-F85E2D4EA1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167790B-DE38-48E3-BE81-814519D138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" t="7883" r="2314" b="10276"/>
          <a:stretch/>
        </p:blipFill>
        <p:spPr>
          <a:xfrm>
            <a:off x="1031555" y="705064"/>
            <a:ext cx="10128889" cy="544787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185E802-3D15-47E6-95A1-6B33D2FA0C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9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666">
        <p:fade/>
      </p:transition>
    </mc:Choice>
    <mc:Fallback>
      <p:transition spd="med" advTm="416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hop&#10;&#10;Description automatically generated">
            <a:extLst>
              <a:ext uri="{FF2B5EF4-FFF2-40B4-BE49-F238E27FC236}">
                <a16:creationId xmlns:a16="http://schemas.microsoft.com/office/drawing/2014/main" id="{5E8E73DD-84F2-43F1-984A-F85E2D4EA1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BCDC48A-7E85-4E76-A008-903BDB99E6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7778" r="2287" b="9778"/>
          <a:stretch/>
        </p:blipFill>
        <p:spPr>
          <a:xfrm>
            <a:off x="619982" y="461962"/>
            <a:ext cx="10952035" cy="59340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89091CA-399B-41D7-947D-80547D911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9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813">
        <p:fade/>
      </p:transition>
    </mc:Choice>
    <mc:Fallback>
      <p:transition spd="med" advTm="518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hop&#10;&#10;Description automatically generated">
            <a:extLst>
              <a:ext uri="{FF2B5EF4-FFF2-40B4-BE49-F238E27FC236}">
                <a16:creationId xmlns:a16="http://schemas.microsoft.com/office/drawing/2014/main" id="{5E8E73DD-84F2-43F1-984A-F85E2D4EA1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CCD9175-14B7-4A0E-93C5-9415068F6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65" y="0"/>
            <a:ext cx="7446670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9D1026-FAC5-4337-9131-F8A8A4C6A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279">
        <p:fade/>
      </p:transition>
    </mc:Choice>
    <mc:Fallback>
      <p:transition spd="med" advTm="512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hop&#10;&#10;Description automatically generated">
            <a:extLst>
              <a:ext uri="{FF2B5EF4-FFF2-40B4-BE49-F238E27FC236}">
                <a16:creationId xmlns:a16="http://schemas.microsoft.com/office/drawing/2014/main" id="{5E8E73DD-84F2-43F1-984A-F85E2D4EA1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person, window, table&#10;&#10;Description automatically generated">
            <a:extLst>
              <a:ext uri="{FF2B5EF4-FFF2-40B4-BE49-F238E27FC236}">
                <a16:creationId xmlns:a16="http://schemas.microsoft.com/office/drawing/2014/main" id="{F6C23BE7-AE29-4FBF-9CEB-651C5D8D6E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459706"/>
            <a:ext cx="8763000" cy="492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583A9-4713-4E8F-B558-27804E1A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Conclusion</a:t>
            </a:r>
            <a:endParaRPr lang="en-ID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965D18-2DC6-4C6D-8603-6480DE6ED8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12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262">
        <p:fade/>
      </p:transition>
    </mc:Choice>
    <mc:Fallback>
      <p:transition spd="med" advTm="322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</TotalTime>
  <Words>57</Words>
  <Application>Microsoft Office PowerPoint</Application>
  <PresentationFormat>Widescreen</PresentationFormat>
  <Paragraphs>7</Paragraphs>
  <Slides>8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Melbourne Housing Prices Exploratory  Data Analysis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Melbourne Housing Prices Data Analysis</dc:title>
  <dc:creator>Timothy Hartanto</dc:creator>
  <cp:lastModifiedBy>Timothy Hartanto</cp:lastModifiedBy>
  <cp:revision>1</cp:revision>
  <dcterms:created xsi:type="dcterms:W3CDTF">2020-10-09T13:21:54Z</dcterms:created>
  <dcterms:modified xsi:type="dcterms:W3CDTF">2020-10-11T12:28:04Z</dcterms:modified>
</cp:coreProperties>
</file>